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52"/>
  </p:notesMasterIdLst>
  <p:handoutMasterIdLst>
    <p:handoutMasterId r:id="rId53"/>
  </p:handoutMasterIdLst>
  <p:sldIdLst>
    <p:sldId id="543" r:id="rId28"/>
    <p:sldId id="1785" r:id="rId29"/>
    <p:sldId id="1786" r:id="rId30"/>
    <p:sldId id="1793" r:id="rId31"/>
    <p:sldId id="1821" r:id="rId32"/>
    <p:sldId id="1822" r:id="rId33"/>
    <p:sldId id="1823" r:id="rId34"/>
    <p:sldId id="1824" r:id="rId35"/>
    <p:sldId id="1825" r:id="rId36"/>
    <p:sldId id="1834" r:id="rId37"/>
    <p:sldId id="1829" r:id="rId38"/>
    <p:sldId id="1830" r:id="rId39"/>
    <p:sldId id="1832" r:id="rId40"/>
    <p:sldId id="1836" r:id="rId41"/>
    <p:sldId id="1837" r:id="rId42"/>
    <p:sldId id="1861" r:id="rId43"/>
    <p:sldId id="1818" r:id="rId44"/>
    <p:sldId id="1838" r:id="rId45"/>
    <p:sldId id="1820" r:id="rId46"/>
    <p:sldId id="1816" r:id="rId47"/>
    <p:sldId id="1833" r:id="rId48"/>
    <p:sldId id="1814" r:id="rId49"/>
    <p:sldId id="1800" r:id="rId50"/>
    <p:sldId id="1781" r:id="rId51"/>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77F"/>
    <a:srgbClr val="87CBD8"/>
    <a:srgbClr val="0067B7"/>
    <a:srgbClr val="EE4328"/>
    <a:srgbClr val="2C7B34"/>
    <a:srgbClr val="F36F26"/>
    <a:srgbClr val="EE4228"/>
    <a:srgbClr val="7C1A4D"/>
    <a:srgbClr val="7B184F"/>
    <a:srgbClr val="F26F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95" autoAdjust="0"/>
    <p:restoredTop sz="90882" autoAdjust="0"/>
  </p:normalViewPr>
  <p:slideViewPr>
    <p:cSldViewPr snapToGrid="0" snapToObjects="1">
      <p:cViewPr>
        <p:scale>
          <a:sx n="140" d="100"/>
          <a:sy n="140" d="100"/>
        </p:scale>
        <p:origin x="712"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8/2/19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8/2/19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87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97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077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17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282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384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48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58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69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79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89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99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101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203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30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408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51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61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71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81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792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02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12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227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330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43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53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637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739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842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894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04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9149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786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797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07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17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27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37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48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584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687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789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8891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095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197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299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40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50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60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70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8119"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99143"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700167"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701191"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702215"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70323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439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08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18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28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38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49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59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69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797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6899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7002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7104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18720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64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74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84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95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05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15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25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360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463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565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668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027704"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2872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103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20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3084"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410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51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61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71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82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92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02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12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23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33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43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53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63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74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84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94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04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151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25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356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458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561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66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76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86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970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07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175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278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38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48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58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68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79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89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99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09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19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302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40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50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60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711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814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91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01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12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223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083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185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288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39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49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59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69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800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3902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4005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4107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45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55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65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76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86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96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106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1169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1272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1374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1476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592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695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797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900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002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104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207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309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4121"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514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616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92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02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12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22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33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43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53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637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739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29799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842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8944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58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68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78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88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99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29902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09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19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298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401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503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605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80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90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004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01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11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21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31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42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523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625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728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3830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106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209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311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414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516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618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721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30823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02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13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2343"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33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43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54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64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74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848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95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05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15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25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36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46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56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66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577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39271"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76634"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689927"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1859784"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015416"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0012"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229810"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03504"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64906"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378182"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14794"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427041"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296972"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61.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6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June 05, 2019</a:t>
            </a:r>
          </a:p>
        </p:txBody>
      </p:sp>
      <p:sp>
        <p:nvSpPr>
          <p:cNvPr id="5" name="Rectángulo 4"/>
          <p:cNvSpPr/>
          <p:nvPr/>
        </p:nvSpPr>
        <p:spPr>
          <a:xfrm>
            <a:off x="2981314" y="2285540"/>
            <a:ext cx="7278254" cy="707882"/>
          </a:xfrm>
          <a:prstGeom prst="rect">
            <a:avLst/>
          </a:prstGeom>
          <a:ln w="12700">
            <a:miter lim="400000"/>
          </a:ln>
        </p:spPr>
        <p:txBody>
          <a:bodyPr wrap="square" lIns="45718" tIns="45718" rIns="45718" bIns="45718">
            <a:spAutoFit/>
          </a:bodyPr>
          <a:lstStyle/>
          <a:p>
            <a:pPr defTabSz="914400"/>
            <a:r>
              <a:rPr lang="es-MX" sz="2000" b="1" dirty="0">
                <a:solidFill>
                  <a:srgbClr val="016AA2"/>
                </a:solidFill>
                <a:latin typeface="Arial"/>
                <a:ea typeface="Arial"/>
                <a:cs typeface="Arial"/>
              </a:rPr>
              <a:t>GCG </a:t>
            </a:r>
            <a:r>
              <a:rPr lang="en-US" sz="2000" b="1" dirty="0">
                <a:solidFill>
                  <a:srgbClr val="016AA2"/>
                </a:solidFill>
                <a:latin typeface="Arial"/>
                <a:ea typeface="Arial"/>
                <a:cs typeface="Arial"/>
                <a:sym typeface="Arial"/>
              </a:rPr>
              <a:t>Mexico</a:t>
            </a:r>
            <a:r>
              <a:rPr lang="es-MX" sz="2000" b="1" dirty="0">
                <a:solidFill>
                  <a:srgbClr val="016AA2"/>
                </a:solidFill>
                <a:latin typeface="Arial"/>
                <a:ea typeface="Arial"/>
                <a:cs typeface="Arial"/>
              </a:rPr>
              <a:t> – Architecture Even Hub </a:t>
            </a:r>
            <a:r>
              <a:rPr lang="es-MX" sz="2000" b="1" dirty="0">
                <a:solidFill>
                  <a:srgbClr val="016AA2"/>
                </a:solidFill>
                <a:ea typeface="Arial"/>
                <a:cs typeface="Arial"/>
              </a:rPr>
              <a:t>SourceConnector  (Messaging)</a:t>
            </a:r>
            <a:endParaRPr lang="en-US" sz="2000" b="1" dirty="0">
              <a:solidFill>
                <a:srgbClr val="016AA2"/>
              </a:solidFill>
              <a:latin typeface="Arial"/>
              <a:ea typeface="Arial"/>
              <a:cs typeface="Arial"/>
            </a:endParaRP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CU-04 Process data with Steam API</a:t>
            </a:r>
          </a:p>
        </p:txBody>
      </p:sp>
      <p:sp>
        <p:nvSpPr>
          <p:cNvPr id="7" name="Google Shape;61;p12">
            <a:extLst>
              <a:ext uri="{FF2B5EF4-FFF2-40B4-BE49-F238E27FC236}">
                <a16:creationId xmlns:a16="http://schemas.microsoft.com/office/drawing/2014/main" id="{F457AFF7-F434-EA47-AB8F-11889A45E5F8}"/>
              </a:ext>
            </a:extLst>
          </p:cNvPr>
          <p:cNvSpPr txBox="1">
            <a:spLocks/>
          </p:cNvSpPr>
          <p:nvPr/>
        </p:nvSpPr>
        <p:spPr>
          <a:xfrm>
            <a:off x="8786819" y="1406999"/>
            <a:ext cx="2889381" cy="121537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endPar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CU-04 Process data with Steam API -</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p:txBody>
      </p:sp>
      <p:pic>
        <p:nvPicPr>
          <p:cNvPr id="8" name="Picture 7">
            <a:extLst>
              <a:ext uri="{FF2B5EF4-FFF2-40B4-BE49-F238E27FC236}">
                <a16:creationId xmlns:a16="http://schemas.microsoft.com/office/drawing/2014/main" id="{DC96D5FD-590D-0449-A769-5C7816895B9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10" name="Oval 9">
            <a:extLst>
              <a:ext uri="{FF2B5EF4-FFF2-40B4-BE49-F238E27FC236}">
                <a16:creationId xmlns:a16="http://schemas.microsoft.com/office/drawing/2014/main" id="{EFDF2B33-AA23-0344-9AEE-8F48478AD1B8}"/>
              </a:ext>
            </a:extLst>
          </p:cNvPr>
          <p:cNvSpPr/>
          <p:nvPr/>
        </p:nvSpPr>
        <p:spPr>
          <a:xfrm>
            <a:off x="5629399" y="157480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 name="Oval 10">
            <a:extLst>
              <a:ext uri="{FF2B5EF4-FFF2-40B4-BE49-F238E27FC236}">
                <a16:creationId xmlns:a16="http://schemas.microsoft.com/office/drawing/2014/main" id="{F6E08EB0-23B2-0B4F-B5BA-9F57F23DD9B3}"/>
              </a:ext>
            </a:extLst>
          </p:cNvPr>
          <p:cNvSpPr/>
          <p:nvPr/>
        </p:nvSpPr>
        <p:spPr>
          <a:xfrm>
            <a:off x="5698672" y="3698193"/>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9E66A7DE-F655-144F-91C3-E5247D0E8338}"/>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7" name="Oval 16">
            <a:extLst>
              <a:ext uri="{FF2B5EF4-FFF2-40B4-BE49-F238E27FC236}">
                <a16:creationId xmlns:a16="http://schemas.microsoft.com/office/drawing/2014/main" id="{E636F599-1CF6-764E-A8A8-7E688CD1AE9E}"/>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Oval 17">
            <a:extLst>
              <a:ext uri="{FF2B5EF4-FFF2-40B4-BE49-F238E27FC236}">
                <a16:creationId xmlns:a16="http://schemas.microsoft.com/office/drawing/2014/main" id="{C1455A2D-72BC-1F44-9160-A7A1DB319E89}"/>
              </a:ext>
            </a:extLst>
          </p:cNvPr>
          <p:cNvSpPr/>
          <p:nvPr/>
        </p:nvSpPr>
        <p:spPr>
          <a:xfrm>
            <a:off x="2396671" y="1630217"/>
            <a:ext cx="1214748" cy="604981"/>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2" name="Oval 11">
            <a:extLst>
              <a:ext uri="{FF2B5EF4-FFF2-40B4-BE49-F238E27FC236}">
                <a16:creationId xmlns:a16="http://schemas.microsoft.com/office/drawing/2014/main" id="{B0032E75-A2D4-9A4D-A595-53D017357346}"/>
              </a:ext>
            </a:extLst>
          </p:cNvPr>
          <p:cNvSpPr/>
          <p:nvPr/>
        </p:nvSpPr>
        <p:spPr>
          <a:xfrm>
            <a:off x="3934826" y="2710726"/>
            <a:ext cx="1431801" cy="799092"/>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416361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Flow of Use Case Process data with Stream</a:t>
            </a:r>
          </a:p>
        </p:txBody>
      </p:sp>
      <p:pic>
        <p:nvPicPr>
          <p:cNvPr id="3" name="Picture 2">
            <a:extLst>
              <a:ext uri="{FF2B5EF4-FFF2-40B4-BE49-F238E27FC236}">
                <a16:creationId xmlns:a16="http://schemas.microsoft.com/office/drawing/2014/main" id="{DD3D4039-F59E-6D47-92F4-EAF04AFA2E37}"/>
              </a:ext>
            </a:extLst>
          </p:cNvPr>
          <p:cNvPicPr>
            <a:picLocks noChangeAspect="1"/>
          </p:cNvPicPr>
          <p:nvPr/>
        </p:nvPicPr>
        <p:blipFill>
          <a:blip r:embed="rId2"/>
          <a:stretch>
            <a:fillRect/>
          </a:stretch>
        </p:blipFill>
        <p:spPr>
          <a:xfrm>
            <a:off x="413951" y="1006895"/>
            <a:ext cx="9070650" cy="5326183"/>
          </a:xfrm>
          <a:prstGeom prst="rect">
            <a:avLst/>
          </a:prstGeom>
        </p:spPr>
      </p:pic>
      <p:sp>
        <p:nvSpPr>
          <p:cNvPr id="7" name="Google Shape;61;p12">
            <a:extLst>
              <a:ext uri="{FF2B5EF4-FFF2-40B4-BE49-F238E27FC236}">
                <a16:creationId xmlns:a16="http://schemas.microsoft.com/office/drawing/2014/main" id="{2386FCB9-24BF-B941-B877-80385CF3CCF7}"/>
              </a:ext>
            </a:extLst>
          </p:cNvPr>
          <p:cNvSpPr txBox="1">
            <a:spLocks/>
          </p:cNvSpPr>
          <p:nvPr/>
        </p:nvSpPr>
        <p:spPr>
          <a:xfrm>
            <a:off x="10497385" y="3338994"/>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Describe the activities of the use case of Process Message.</a:t>
            </a: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p:txBody>
      </p:sp>
      <p:sp>
        <p:nvSpPr>
          <p:cNvPr id="8" name="Right Brace 7">
            <a:extLst>
              <a:ext uri="{FF2B5EF4-FFF2-40B4-BE49-F238E27FC236}">
                <a16:creationId xmlns:a16="http://schemas.microsoft.com/office/drawing/2014/main" id="{F5DF2A8C-320F-E349-9285-ABCADDD695DF}"/>
              </a:ext>
            </a:extLst>
          </p:cNvPr>
          <p:cNvSpPr/>
          <p:nvPr/>
        </p:nvSpPr>
        <p:spPr>
          <a:xfrm>
            <a:off x="9920380" y="1317830"/>
            <a:ext cx="576072" cy="4726350"/>
          </a:xfrm>
          <a:prstGeom prst="rightBrace">
            <a:avLst>
              <a:gd name="adj1" fmla="val 8333"/>
              <a:gd name="adj2" fmla="val 51497"/>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5E4EB616-7A55-6246-BF32-A3D4AC37ECAF}"/>
              </a:ext>
            </a:extLst>
          </p:cNvPr>
          <p:cNvSpPr/>
          <p:nvPr/>
        </p:nvSpPr>
        <p:spPr>
          <a:xfrm>
            <a:off x="8473846" y="5245122"/>
            <a:ext cx="503433" cy="440076"/>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Google Shape;61;p12">
            <a:extLst>
              <a:ext uri="{FF2B5EF4-FFF2-40B4-BE49-F238E27FC236}">
                <a16:creationId xmlns:a16="http://schemas.microsoft.com/office/drawing/2014/main" id="{C6343DC1-14DE-3245-A55E-3D3CAD013C9C}"/>
              </a:ext>
            </a:extLst>
          </p:cNvPr>
          <p:cNvSpPr txBox="1">
            <a:spLocks/>
          </p:cNvSpPr>
          <p:nvPr/>
        </p:nvSpPr>
        <p:spPr>
          <a:xfrm>
            <a:off x="8677326" y="4516951"/>
            <a:ext cx="849172" cy="87854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4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050" dirty="0">
                <a:latin typeface="+mj-lt"/>
              </a:rPr>
              <a:t>A call is made to the flow of the consumer</a:t>
            </a:r>
          </a:p>
        </p:txBody>
      </p:sp>
      <p:cxnSp>
        <p:nvCxnSpPr>
          <p:cNvPr id="11" name="Straight Arrow Connector 10">
            <a:extLst>
              <a:ext uri="{FF2B5EF4-FFF2-40B4-BE49-F238E27FC236}">
                <a16:creationId xmlns:a16="http://schemas.microsoft.com/office/drawing/2014/main" id="{63133431-9F18-1349-9AE4-C8AB971E0B40}"/>
              </a:ext>
            </a:extLst>
          </p:cNvPr>
          <p:cNvCxnSpPr>
            <a:cxnSpLocks/>
          </p:cNvCxnSpPr>
          <p:nvPr/>
        </p:nvCxnSpPr>
        <p:spPr>
          <a:xfrm>
            <a:off x="8528710" y="131783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9A09AC-4C47-5045-974F-157BC5E7C504}"/>
              </a:ext>
            </a:extLst>
          </p:cNvPr>
          <p:cNvCxnSpPr>
            <a:cxnSpLocks/>
          </p:cNvCxnSpPr>
          <p:nvPr/>
        </p:nvCxnSpPr>
        <p:spPr>
          <a:xfrm>
            <a:off x="8498230" y="604418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08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Event modeling</a:t>
            </a:r>
          </a:p>
        </p:txBody>
      </p:sp>
      <p:graphicFrame>
        <p:nvGraphicFramePr>
          <p:cNvPr id="2" name="Table 1">
            <a:extLst>
              <a:ext uri="{FF2B5EF4-FFF2-40B4-BE49-F238E27FC236}">
                <a16:creationId xmlns:a16="http://schemas.microsoft.com/office/drawing/2014/main" id="{2B051FD5-1A9E-7D42-8878-FE7E9A361D8E}"/>
              </a:ext>
            </a:extLst>
          </p:cNvPr>
          <p:cNvGraphicFramePr>
            <a:graphicFrameLocks noGrp="1"/>
          </p:cNvGraphicFramePr>
          <p:nvPr>
            <p:extLst>
              <p:ext uri="{D42A27DB-BD31-4B8C-83A1-F6EECF244321}">
                <p14:modId xmlns:p14="http://schemas.microsoft.com/office/powerpoint/2010/main" val="3127626308"/>
              </p:ext>
            </p:extLst>
          </p:nvPr>
        </p:nvGraphicFramePr>
        <p:xfrm>
          <a:off x="413951" y="1051075"/>
          <a:ext cx="4770697" cy="5092340"/>
        </p:xfrm>
        <a:graphic>
          <a:graphicData uri="http://schemas.openxmlformats.org/drawingml/2006/table">
            <a:tbl>
              <a:tblPr firstRow="1" bandRow="1">
                <a:tableStyleId>{5C22544A-7EE6-4342-B048-85BDC9FD1C3A}</a:tableStyleId>
              </a:tblPr>
              <a:tblGrid>
                <a:gridCol w="1701176">
                  <a:extLst>
                    <a:ext uri="{9D8B030D-6E8A-4147-A177-3AD203B41FA5}">
                      <a16:colId xmlns:a16="http://schemas.microsoft.com/office/drawing/2014/main" val="3302826707"/>
                    </a:ext>
                  </a:extLst>
                </a:gridCol>
                <a:gridCol w="3069521">
                  <a:extLst>
                    <a:ext uri="{9D8B030D-6E8A-4147-A177-3AD203B41FA5}">
                      <a16:colId xmlns:a16="http://schemas.microsoft.com/office/drawing/2014/main" val="2871012102"/>
                    </a:ext>
                  </a:extLst>
                </a:gridCol>
              </a:tblGrid>
              <a:tr h="231757">
                <a:tc>
                  <a:txBody>
                    <a:bodyPr/>
                    <a:lstStyle/>
                    <a:p>
                      <a:pPr algn="l"/>
                      <a:r>
                        <a:rPr lang="en-US" sz="800" b="1" dirty="0" err="1">
                          <a:solidFill>
                            <a:srgbClr val="0067B7"/>
                          </a:solidFill>
                          <a:latin typeface="+mj-lt"/>
                          <a:ea typeface="Klee Medium" panose="02020600000000000000" pitchFamily="18" charset="-128"/>
                        </a:rPr>
                        <a:t>CustumerNumber</a:t>
                      </a:r>
                      <a:endParaRPr lang="en-US" sz="800" b="1" dirty="0">
                        <a:solidFill>
                          <a:srgbClr val="0067B7"/>
                        </a:solidFill>
                        <a:latin typeface="+mj-lt"/>
                        <a:ea typeface="Klee Medium" panose="02020600000000000000" pitchFamily="18" charset="-128"/>
                      </a:endParaRPr>
                    </a:p>
                  </a:txBody>
                  <a:tcPr>
                    <a:solidFill>
                      <a:srgbClr val="87CBD8"/>
                    </a:solidFill>
                  </a:tcPr>
                </a:tc>
                <a:tc>
                  <a:txBody>
                    <a:bodyPr/>
                    <a:lstStyle/>
                    <a:p>
                      <a:pPr algn="l"/>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 20741677</a:t>
                      </a:r>
                      <a:endParaRPr lang="en-US" sz="800" b="1" dirty="0">
                        <a:latin typeface="+mj-lt"/>
                        <a:ea typeface="Klee Medium" panose="02020600000000000000" pitchFamily="18" charset="-128"/>
                      </a:endParaRPr>
                    </a:p>
                  </a:txBody>
                  <a:tcPr>
                    <a:solidFill>
                      <a:srgbClr val="87CBD8"/>
                    </a:solidFill>
                  </a:tcPr>
                </a:tc>
                <a:extLst>
                  <a:ext uri="{0D108BD9-81ED-4DB2-BD59-A6C34878D82A}">
                    <a16:rowId xmlns:a16="http://schemas.microsoft.com/office/drawing/2014/main" val="4257596319"/>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BusinessId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 01</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1848769899"/>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CountryId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MX</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3854288934"/>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InputMessageId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MX010087A201905241354261324</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907762569"/>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ProcessDate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24-052019 13:54:26</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4206783204"/>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CommunictionType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A</a:t>
                      </a:r>
                    </a:p>
                  </a:txBody>
                  <a:tcPr>
                    <a:solidFill>
                      <a:srgbClr val="87CBD8"/>
                    </a:solidFill>
                  </a:tcPr>
                </a:tc>
                <a:extLst>
                  <a:ext uri="{0D108BD9-81ED-4DB2-BD59-A6C34878D82A}">
                    <a16:rowId xmlns:a16="http://schemas.microsoft.com/office/drawing/2014/main" val="2985226159"/>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EventId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101</a:t>
                      </a:r>
                    </a:p>
                  </a:txBody>
                  <a:tcPr>
                    <a:solidFill>
                      <a:srgbClr val="87CBD8"/>
                    </a:solidFill>
                  </a:tcPr>
                </a:tc>
                <a:extLst>
                  <a:ext uri="{0D108BD9-81ED-4DB2-BD59-A6C34878D82A}">
                    <a16:rowId xmlns:a16="http://schemas.microsoft.com/office/drawing/2014/main" val="4043857077"/>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ProductId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103</a:t>
                      </a:r>
                    </a:p>
                  </a:txBody>
                  <a:tcPr>
                    <a:solidFill>
                      <a:srgbClr val="87CBD8"/>
                    </a:solidFill>
                  </a:tcPr>
                </a:tc>
                <a:extLst>
                  <a:ext uri="{0D108BD9-81ED-4DB2-BD59-A6C34878D82A}">
                    <a16:rowId xmlns:a16="http://schemas.microsoft.com/office/drawing/2014/main" val="2944198713"/>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AccountNumber</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5634250213811694</a:t>
                      </a:r>
                    </a:p>
                  </a:txBody>
                  <a:tcPr>
                    <a:solidFill>
                      <a:srgbClr val="87CBD8"/>
                    </a:solidFill>
                  </a:tcPr>
                </a:tc>
                <a:extLst>
                  <a:ext uri="{0D108BD9-81ED-4DB2-BD59-A6C34878D82A}">
                    <a16:rowId xmlns:a16="http://schemas.microsoft.com/office/drawing/2014/main" val="3523618122"/>
                  </a:ext>
                </a:extLst>
              </a:tr>
              <a:tr h="231757">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Amount</a:t>
                      </a:r>
                    </a:p>
                  </a:txBody>
                  <a:tcPr>
                    <a:solidFill>
                      <a:srgbClr val="87CBD8"/>
                    </a:solidFill>
                  </a:tcPr>
                </a:tc>
                <a:tc>
                  <a:txBody>
                    <a:bodyPr/>
                    <a:lstStyle/>
                    <a:p>
                      <a:pPr marL="0" algn="l" defTabSz="844083" rtl="0" eaLnBrk="1" latinLnBrk="0" hangingPunct="1"/>
                      <a:r>
                        <a:rPr lang="en-US" sz="8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cs typeface="Arial" panose="020B0604020202020204" pitchFamily="34" charset="0"/>
                        </a:rPr>
                        <a:t>+55555555555.55</a:t>
                      </a:r>
                    </a:p>
                  </a:txBody>
                  <a:tcPr>
                    <a:solidFill>
                      <a:srgbClr val="87CBD8"/>
                    </a:solidFill>
                  </a:tcPr>
                </a:tc>
                <a:extLst>
                  <a:ext uri="{0D108BD9-81ED-4DB2-BD59-A6C34878D82A}">
                    <a16:rowId xmlns:a16="http://schemas.microsoft.com/office/drawing/2014/main" val="3013523605"/>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AuthorizationNumber</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12345678</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268363848"/>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MerchantName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Starbucks Portal San Angel</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2255714470"/>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CustumerName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AGUILR,ARREDONDO/ANTONIO</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4037823208"/>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RepId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kern="1200" dirty="0">
                          <a:solidFill>
                            <a:srgbClr val="0067B7"/>
                          </a:solidFill>
                          <a:latin typeface="+mj-lt"/>
                          <a:ea typeface="Klee Medium" panose="02020600000000000000" pitchFamily="18" charset="-128"/>
                          <a:cs typeface="+mn-cs"/>
                        </a:rPr>
                        <a:t>99</a:t>
                      </a:r>
                    </a:p>
                  </a:txBody>
                  <a:tcPr>
                    <a:solidFill>
                      <a:srgbClr val="87CBD8"/>
                    </a:solidFill>
                  </a:tcPr>
                </a:tc>
                <a:extLst>
                  <a:ext uri="{0D108BD9-81ED-4DB2-BD59-A6C34878D82A}">
                    <a16:rowId xmlns:a16="http://schemas.microsoft.com/office/drawing/2014/main" val="2762304813"/>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RepName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Antonio Aguilar Arredondo</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2124538960"/>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ChannerlId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EMAIL</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2279775165"/>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AlertValue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armando.antonio.aguilar@gmail.com</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3094134770"/>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TemplateId</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37</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3886955744"/>
                  </a:ext>
                </a:extLst>
              </a:tr>
              <a:tr h="357101">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CommunicationContent</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Deposito CUENTA PERFILES M.N. 760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monto</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$2000.00 el 18/05/19 02:46:00 PM.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operaciones</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con cheque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valida</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tu</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saldo</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antes de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realizar</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cualquier</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operación</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1905082708"/>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ProcessStatus</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Error</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1424924724"/>
                  </a:ext>
                </a:extLst>
              </a:tr>
              <a:tr h="231757">
                <a:tc>
                  <a:txBody>
                    <a:bodyPr/>
                    <a:lstStyle/>
                    <a:p>
                      <a:pPr marL="0" algn="l" defTabSz="844083" rtl="0" eaLnBrk="1" latinLnBrk="0" hangingPunct="1"/>
                      <a:r>
                        <a:rPr lang="en-US" sz="800" b="1" kern="1200" dirty="0" err="1">
                          <a:solidFill>
                            <a:srgbClr val="0067B7"/>
                          </a:solidFill>
                          <a:latin typeface="+mj-lt"/>
                          <a:ea typeface="Klee Medium" panose="02020600000000000000" pitchFamily="18" charset="-128"/>
                          <a:cs typeface="+mn-cs"/>
                        </a:rPr>
                        <a:t>ErrorMessage</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tc>
                  <a:txBody>
                    <a:bodyPr/>
                    <a:lstStyle/>
                    <a:p>
                      <a:pPr marL="0" algn="l" defTabSz="844083" rtl="0" eaLnBrk="1" latinLnBrk="0" hangingPunct="1"/>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Importe</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inferior al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monto</a:t>
                      </a: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a:t>
                      </a:r>
                      <a:r>
                        <a:rPr lang="en-US" sz="8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mínimo</a:t>
                      </a:r>
                      <a:endParaRPr lang="en-US" sz="800" b="1" kern="1200" dirty="0">
                        <a:solidFill>
                          <a:srgbClr val="0067B7"/>
                        </a:solidFill>
                        <a:latin typeface="+mj-lt"/>
                        <a:ea typeface="Klee Medium" panose="02020600000000000000" pitchFamily="18" charset="-128"/>
                        <a:cs typeface="+mn-cs"/>
                      </a:endParaRPr>
                    </a:p>
                  </a:txBody>
                  <a:tcPr>
                    <a:solidFill>
                      <a:srgbClr val="87CBD8"/>
                    </a:solidFill>
                  </a:tcPr>
                </a:tc>
                <a:extLst>
                  <a:ext uri="{0D108BD9-81ED-4DB2-BD59-A6C34878D82A}">
                    <a16:rowId xmlns:a16="http://schemas.microsoft.com/office/drawing/2014/main" val="3313087079"/>
                  </a:ext>
                </a:extLst>
              </a:tr>
            </a:tbl>
          </a:graphicData>
        </a:graphic>
      </p:graphicFrame>
      <p:sp>
        <p:nvSpPr>
          <p:cNvPr id="31" name="Google Shape;61;p12">
            <a:extLst>
              <a:ext uri="{FF2B5EF4-FFF2-40B4-BE49-F238E27FC236}">
                <a16:creationId xmlns:a16="http://schemas.microsoft.com/office/drawing/2014/main" id="{894450E3-39E2-6F47-9F2F-04B2399356DB}"/>
              </a:ext>
            </a:extLst>
          </p:cNvPr>
          <p:cNvSpPr txBox="1">
            <a:spLocks/>
          </p:cNvSpPr>
          <p:nvPr/>
        </p:nvSpPr>
        <p:spPr>
          <a:xfrm>
            <a:off x="7873563" y="228600"/>
            <a:ext cx="4221478" cy="641936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schema</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struct","fields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b="1" dirty="0">
                <a:solidFill>
                  <a:srgbClr val="2C7B34"/>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int64</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CustumerNumber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int32</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BusinessId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int32</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CountryId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int64</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InputMessageId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TIMESTAMP</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ProcessDate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int32</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CommunictionType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int32</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"int32",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ProductId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"int64",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AccountNumber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"Amount"},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"int64",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AuthorizationNumber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MerchantName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CustumerName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"int32",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ChannelId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ChannelValue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"int64",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AlertValue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"int32",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TemplateId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CommunicationContent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ProcessStatus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{"type": "string", "optional": false, "field":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ErrorMessage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r>
              <a:rPr lang="en-US" sz="800" b="1" dirty="0">
                <a:solidFill>
                  <a:srgbClr val="2C7B34"/>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"optional": false, "name":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ksql.messaging</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payload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CustumerNumber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20741677,</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BusinessId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01,</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CountryId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MX,</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InputMessageId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MX010087A201905241354261324,</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ProcessDate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24-052019 13:54:26,</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CommunictionType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101,</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ProductId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103,</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AccountNumber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5634250213811694,</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Amount: +55555555555.55,</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AuthorizationNumber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12345678,</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MerchantName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Starbucks Portal San Angel,</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CustumerName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AGUILR,ARREDONDO/ANTONIO,</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99,</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RepName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Antonio Aguilar Arredondo,</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ChannerlId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EMAIL,</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AlertValue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armando.antonio.aguilar@gmail.com</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TemplateId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37,</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CommunicationContent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Deposito CUENTA PERFILES M.N. 760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$2000.00 el 18/05/19 02:46:00 PM.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operaciones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con cheque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valida</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tu</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saldo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antes de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realizar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cualquier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operación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ProcessStatus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Error,</a:t>
            </a:r>
          </a:p>
          <a:p>
            <a:pPr algn="l">
              <a:spcBef>
                <a:spcPts val="0"/>
              </a:spcBef>
            </a:pP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ErrorMessage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Importe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inferior al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mínimo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p:txBody>
      </p:sp>
      <p:cxnSp>
        <p:nvCxnSpPr>
          <p:cNvPr id="6" name="Straight Connector 5">
            <a:extLst>
              <a:ext uri="{FF2B5EF4-FFF2-40B4-BE49-F238E27FC236}">
                <a16:creationId xmlns:a16="http://schemas.microsoft.com/office/drawing/2014/main" id="{5BBA9901-05A4-2C46-9FFB-97D50EE6617C}"/>
              </a:ext>
            </a:extLst>
          </p:cNvPr>
          <p:cNvCxnSpPr>
            <a:cxnSpLocks/>
            <a:endCxn id="43" idx="0"/>
          </p:cNvCxnSpPr>
          <p:nvPr/>
        </p:nvCxnSpPr>
        <p:spPr>
          <a:xfrm flipH="1">
            <a:off x="6574975" y="356616"/>
            <a:ext cx="1444313" cy="1881662"/>
          </a:xfrm>
          <a:prstGeom prst="line">
            <a:avLst/>
          </a:prstGeom>
          <a:ln>
            <a:solidFill>
              <a:srgbClr val="EE4328">
                <a:alpha val="37000"/>
              </a:srgb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53FA52-A995-5F47-AAC4-3FF34A82304E}"/>
              </a:ext>
            </a:extLst>
          </p:cNvPr>
          <p:cNvCxnSpPr>
            <a:cxnSpLocks/>
            <a:endCxn id="43" idx="2"/>
          </p:cNvCxnSpPr>
          <p:nvPr/>
        </p:nvCxnSpPr>
        <p:spPr>
          <a:xfrm flipH="1" flipV="1">
            <a:off x="6574975" y="3090672"/>
            <a:ext cx="1377296" cy="466344"/>
          </a:xfrm>
          <a:prstGeom prst="line">
            <a:avLst/>
          </a:prstGeom>
          <a:ln>
            <a:solidFill>
              <a:srgbClr val="EE4328">
                <a:alpha val="37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3" name="Google Shape;61;p12">
            <a:extLst>
              <a:ext uri="{FF2B5EF4-FFF2-40B4-BE49-F238E27FC236}">
                <a16:creationId xmlns:a16="http://schemas.microsoft.com/office/drawing/2014/main" id="{B5FDF3CD-E391-9B4B-8FC9-57AFF9346D68}"/>
              </a:ext>
            </a:extLst>
          </p:cNvPr>
          <p:cNvSpPr txBox="1">
            <a:spLocks/>
          </p:cNvSpPr>
          <p:nvPr/>
        </p:nvSpPr>
        <p:spPr>
          <a:xfrm>
            <a:off x="5276386" y="2238278"/>
            <a:ext cx="2597177" cy="852394"/>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9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r>
              <a:rPr lang="en-US" sz="9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The structure contains fields other than schema and payload, which is the envelope structure used by the </a:t>
            </a:r>
            <a:r>
              <a:rPr lang="en-US" sz="900" b="1"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JsonConverter</a:t>
            </a:r>
            <a:r>
              <a:rPr lang="en-US" sz="9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 with </a:t>
            </a:r>
            <a:r>
              <a:rPr lang="en-US" sz="900" b="1" dirty="0" err="1">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schemas.enable</a:t>
            </a:r>
            <a:r>
              <a:rPr lang="en-US" sz="9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=true (the default).</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Tree>
    <p:extLst>
      <p:ext uri="{BB962C8B-B14F-4D97-AF65-F5344CB8AC3E}">
        <p14:creationId xmlns:p14="http://schemas.microsoft.com/office/powerpoint/2010/main" val="273014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Global Architecture – Graph (topology) of the Massaging App </a:t>
            </a:r>
          </a:p>
        </p:txBody>
      </p:sp>
      <p:sp>
        <p:nvSpPr>
          <p:cNvPr id="3" name="Rectangle 2">
            <a:extLst>
              <a:ext uri="{FF2B5EF4-FFF2-40B4-BE49-F238E27FC236}">
                <a16:creationId xmlns:a16="http://schemas.microsoft.com/office/drawing/2014/main" id="{957340CE-56D2-954C-BA1D-960D6E478B29}"/>
              </a:ext>
            </a:extLst>
          </p:cNvPr>
          <p:cNvSpPr/>
          <p:nvPr/>
        </p:nvSpPr>
        <p:spPr>
          <a:xfrm>
            <a:off x="868050" y="3323165"/>
            <a:ext cx="772706" cy="431799"/>
          </a:xfrm>
          <a:prstGeom prst="rect">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en-US" sz="800" dirty="0">
                <a:solidFill>
                  <a:srgbClr val="002D72"/>
                </a:solidFill>
                <a:latin typeface="Arial" pitchFamily="34" charset="0"/>
                <a:cs typeface="Arial" pitchFamily="34" charset="0"/>
              </a:rPr>
              <a:t>Input Topic: JSON</a:t>
            </a:r>
          </a:p>
        </p:txBody>
      </p:sp>
      <p:sp>
        <p:nvSpPr>
          <p:cNvPr id="8" name="Oval 7">
            <a:extLst>
              <a:ext uri="{FF2B5EF4-FFF2-40B4-BE49-F238E27FC236}">
                <a16:creationId xmlns:a16="http://schemas.microsoft.com/office/drawing/2014/main" id="{6D40047C-1DAE-784C-BBC8-FCDFE6BC2E57}"/>
              </a:ext>
            </a:extLst>
          </p:cNvPr>
          <p:cNvSpPr/>
          <p:nvPr/>
        </p:nvSpPr>
        <p:spPr>
          <a:xfrm>
            <a:off x="6367589" y="2216147"/>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KEY = </a:t>
            </a:r>
            <a:r>
              <a:rPr lang="en-US" sz="700" dirty="0" err="1">
                <a:solidFill>
                  <a:srgbClr val="002D72"/>
                </a:solidFill>
                <a:latin typeface="Arial" pitchFamily="34" charset="0"/>
                <a:cs typeface="Arial" pitchFamily="34" charset="0"/>
              </a:rPr>
              <a:t>ConsumerId</a:t>
            </a:r>
            <a:endParaRPr lang="en-US" sz="700" dirty="0">
              <a:solidFill>
                <a:srgbClr val="002D72"/>
              </a:solidFill>
              <a:latin typeface="Arial" pitchFamily="34" charset="0"/>
              <a:cs typeface="Arial" pitchFamily="34" charset="0"/>
            </a:endParaRPr>
          </a:p>
          <a:p>
            <a:pPr algn="ctr"/>
            <a:endParaRPr lang="en-US" sz="700" dirty="0">
              <a:solidFill>
                <a:srgbClr val="002D72"/>
              </a:solidFill>
              <a:latin typeface="Arial" pitchFamily="34" charset="0"/>
              <a:cs typeface="Arial" pitchFamily="34" charset="0"/>
            </a:endParaRPr>
          </a:p>
        </p:txBody>
      </p:sp>
      <p:sp>
        <p:nvSpPr>
          <p:cNvPr id="9" name="Oval 8">
            <a:extLst>
              <a:ext uri="{FF2B5EF4-FFF2-40B4-BE49-F238E27FC236}">
                <a16:creationId xmlns:a16="http://schemas.microsoft.com/office/drawing/2014/main" id="{60E019F1-3B7F-C74D-A878-4919935D86A4}"/>
              </a:ext>
            </a:extLst>
          </p:cNvPr>
          <p:cNvSpPr/>
          <p:nvPr/>
        </p:nvSpPr>
        <p:spPr>
          <a:xfrm>
            <a:off x="2128918" y="3079746"/>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Validate Massage</a:t>
            </a:r>
          </a:p>
        </p:txBody>
      </p:sp>
      <p:cxnSp>
        <p:nvCxnSpPr>
          <p:cNvPr id="10" name="Straight Arrow Connector 9">
            <a:extLst>
              <a:ext uri="{FF2B5EF4-FFF2-40B4-BE49-F238E27FC236}">
                <a16:creationId xmlns:a16="http://schemas.microsoft.com/office/drawing/2014/main" id="{298E25A8-7D74-C347-91FF-F1A048D28C46}"/>
              </a:ext>
            </a:extLst>
          </p:cNvPr>
          <p:cNvCxnSpPr>
            <a:cxnSpLocks/>
            <a:stCxn id="3" idx="3"/>
            <a:endCxn id="9" idx="2"/>
          </p:cNvCxnSpPr>
          <p:nvPr/>
        </p:nvCxnSpPr>
        <p:spPr>
          <a:xfrm flipV="1">
            <a:off x="1640756" y="3539064"/>
            <a:ext cx="488162" cy="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117740-751A-FF40-8D16-D6F01C427126}"/>
              </a:ext>
            </a:extLst>
          </p:cNvPr>
          <p:cNvCxnSpPr>
            <a:cxnSpLocks/>
            <a:stCxn id="23" idx="6"/>
            <a:endCxn id="8" idx="2"/>
          </p:cNvCxnSpPr>
          <p:nvPr/>
        </p:nvCxnSpPr>
        <p:spPr>
          <a:xfrm flipV="1">
            <a:off x="5888783" y="2675465"/>
            <a:ext cx="478806" cy="243419"/>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6AE3B96-6BE5-1445-889D-9E60A94E0CD6}"/>
              </a:ext>
            </a:extLst>
          </p:cNvPr>
          <p:cNvSpPr/>
          <p:nvPr/>
        </p:nvSpPr>
        <p:spPr>
          <a:xfrm>
            <a:off x="7692400" y="2216146"/>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Aggregate by Key</a:t>
            </a:r>
          </a:p>
        </p:txBody>
      </p:sp>
      <p:cxnSp>
        <p:nvCxnSpPr>
          <p:cNvPr id="17" name="Straight Arrow Connector 16">
            <a:extLst>
              <a:ext uri="{FF2B5EF4-FFF2-40B4-BE49-F238E27FC236}">
                <a16:creationId xmlns:a16="http://schemas.microsoft.com/office/drawing/2014/main" id="{6CC51171-7B87-C24B-99E2-226950E71C72}"/>
              </a:ext>
            </a:extLst>
          </p:cNvPr>
          <p:cNvCxnSpPr>
            <a:cxnSpLocks/>
            <a:stCxn id="8" idx="6"/>
            <a:endCxn id="16" idx="2"/>
          </p:cNvCxnSpPr>
          <p:nvPr/>
        </p:nvCxnSpPr>
        <p:spPr>
          <a:xfrm flipV="1">
            <a:off x="7341256" y="2675464"/>
            <a:ext cx="351144" cy="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1" name="Can 20">
            <a:extLst>
              <a:ext uri="{FF2B5EF4-FFF2-40B4-BE49-F238E27FC236}">
                <a16:creationId xmlns:a16="http://schemas.microsoft.com/office/drawing/2014/main" id="{3A0A4F91-3720-4D4D-A5AB-772318DD624B}"/>
              </a:ext>
            </a:extLst>
          </p:cNvPr>
          <p:cNvSpPr/>
          <p:nvPr/>
        </p:nvSpPr>
        <p:spPr>
          <a:xfrm>
            <a:off x="7850452" y="3632064"/>
            <a:ext cx="775141" cy="829733"/>
          </a:xfrm>
          <a:prstGeom prst="can">
            <a:avLst/>
          </a:prstGeom>
          <a:solidFill>
            <a:srgbClr val="E2E2E2"/>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50000"/>
                  </a:schemeClr>
                </a:solidFill>
                <a:latin typeface="Arial" pitchFamily="34" charset="0"/>
                <a:cs typeface="Arial" pitchFamily="34" charset="0"/>
              </a:rPr>
              <a:t>Local State</a:t>
            </a:r>
          </a:p>
        </p:txBody>
      </p:sp>
      <p:cxnSp>
        <p:nvCxnSpPr>
          <p:cNvPr id="24" name="Straight Arrow Connector 23">
            <a:extLst>
              <a:ext uri="{FF2B5EF4-FFF2-40B4-BE49-F238E27FC236}">
                <a16:creationId xmlns:a16="http://schemas.microsoft.com/office/drawing/2014/main" id="{9F2D93FB-D5ED-E84D-A4F8-89FD476DCC92}"/>
              </a:ext>
            </a:extLst>
          </p:cNvPr>
          <p:cNvCxnSpPr>
            <a:cxnSpLocks/>
            <a:endCxn id="21" idx="1"/>
          </p:cNvCxnSpPr>
          <p:nvPr/>
        </p:nvCxnSpPr>
        <p:spPr>
          <a:xfrm flipH="1">
            <a:off x="8238023" y="3150947"/>
            <a:ext cx="1" cy="4811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618BE04-0383-1B40-8BD3-A6707A42C91C}"/>
              </a:ext>
            </a:extLst>
          </p:cNvPr>
          <p:cNvSpPr/>
          <p:nvPr/>
        </p:nvSpPr>
        <p:spPr>
          <a:xfrm>
            <a:off x="7564711" y="2098966"/>
            <a:ext cx="1337733" cy="2531534"/>
          </a:xfrm>
          <a:prstGeom prst="rect">
            <a:avLst/>
          </a:prstGeom>
          <a:noFill/>
          <a:ln w="12700">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29" name="Rectangle 28">
            <a:extLst>
              <a:ext uri="{FF2B5EF4-FFF2-40B4-BE49-F238E27FC236}">
                <a16:creationId xmlns:a16="http://schemas.microsoft.com/office/drawing/2014/main" id="{52E024E3-09F2-4742-862C-BA00E129F603}"/>
              </a:ext>
            </a:extLst>
          </p:cNvPr>
          <p:cNvSpPr/>
          <p:nvPr/>
        </p:nvSpPr>
        <p:spPr>
          <a:xfrm>
            <a:off x="9218145" y="2459562"/>
            <a:ext cx="772706" cy="431799"/>
          </a:xfrm>
          <a:prstGeom prst="rect">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en-US" sz="800" dirty="0">
                <a:solidFill>
                  <a:srgbClr val="002D72"/>
                </a:solidFill>
                <a:latin typeface="Arial" pitchFamily="34" charset="0"/>
                <a:cs typeface="Arial" pitchFamily="34" charset="0"/>
              </a:rPr>
              <a:t>Output Topic: JSON</a:t>
            </a:r>
          </a:p>
        </p:txBody>
      </p:sp>
      <p:cxnSp>
        <p:nvCxnSpPr>
          <p:cNvPr id="30" name="Straight Arrow Connector 29">
            <a:extLst>
              <a:ext uri="{FF2B5EF4-FFF2-40B4-BE49-F238E27FC236}">
                <a16:creationId xmlns:a16="http://schemas.microsoft.com/office/drawing/2014/main" id="{51251EF5-011D-774C-B854-6CF2E1FF7D55}"/>
              </a:ext>
            </a:extLst>
          </p:cNvPr>
          <p:cNvCxnSpPr>
            <a:cxnSpLocks/>
            <a:stCxn id="16" idx="6"/>
            <a:endCxn id="29" idx="1"/>
          </p:cNvCxnSpPr>
          <p:nvPr/>
        </p:nvCxnSpPr>
        <p:spPr>
          <a:xfrm flipV="1">
            <a:off x="8666067" y="2675462"/>
            <a:ext cx="552078" cy="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E64265E-5457-4A4A-A77E-0FADE17CC214}"/>
              </a:ext>
            </a:extLst>
          </p:cNvPr>
          <p:cNvSpPr/>
          <p:nvPr/>
        </p:nvSpPr>
        <p:spPr>
          <a:xfrm>
            <a:off x="3562457" y="3078261"/>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Branch</a:t>
            </a:r>
          </a:p>
        </p:txBody>
      </p:sp>
      <p:sp>
        <p:nvSpPr>
          <p:cNvPr id="23" name="Oval 22">
            <a:extLst>
              <a:ext uri="{FF2B5EF4-FFF2-40B4-BE49-F238E27FC236}">
                <a16:creationId xmlns:a16="http://schemas.microsoft.com/office/drawing/2014/main" id="{20154959-8D2F-0947-AFE1-F11025435FC7}"/>
              </a:ext>
            </a:extLst>
          </p:cNvPr>
          <p:cNvSpPr/>
          <p:nvPr/>
        </p:nvSpPr>
        <p:spPr>
          <a:xfrm>
            <a:off x="4915116" y="2459566"/>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Serialize/</a:t>
            </a:r>
          </a:p>
          <a:p>
            <a:pPr algn="ctr"/>
            <a:r>
              <a:rPr lang="en-US" sz="700" dirty="0">
                <a:solidFill>
                  <a:srgbClr val="002D72"/>
                </a:solidFill>
                <a:latin typeface="Arial" pitchFamily="34" charset="0"/>
                <a:cs typeface="Arial" pitchFamily="34" charset="0"/>
              </a:rPr>
              <a:t>Deserialize</a:t>
            </a:r>
          </a:p>
        </p:txBody>
      </p:sp>
      <p:sp>
        <p:nvSpPr>
          <p:cNvPr id="25" name="Oval 24">
            <a:extLst>
              <a:ext uri="{FF2B5EF4-FFF2-40B4-BE49-F238E27FC236}">
                <a16:creationId xmlns:a16="http://schemas.microsoft.com/office/drawing/2014/main" id="{10CBE67F-1FC2-1C48-84CE-27728FAFD684}"/>
              </a:ext>
            </a:extLst>
          </p:cNvPr>
          <p:cNvSpPr/>
          <p:nvPr/>
        </p:nvSpPr>
        <p:spPr>
          <a:xfrm>
            <a:off x="4982068" y="3687233"/>
            <a:ext cx="973667" cy="918635"/>
          </a:xfrm>
          <a:prstGeom prst="ellipse">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rgbClr val="002D72"/>
                </a:solidFill>
                <a:latin typeface="Arial" pitchFamily="34" charset="0"/>
                <a:cs typeface="Arial" pitchFamily="34" charset="0"/>
              </a:rPr>
              <a:t>Send Error</a:t>
            </a:r>
          </a:p>
        </p:txBody>
      </p:sp>
      <p:cxnSp>
        <p:nvCxnSpPr>
          <p:cNvPr id="27" name="Straight Arrow Connector 26">
            <a:extLst>
              <a:ext uri="{FF2B5EF4-FFF2-40B4-BE49-F238E27FC236}">
                <a16:creationId xmlns:a16="http://schemas.microsoft.com/office/drawing/2014/main" id="{9ED979CF-54C9-7A44-9B4A-14A63770F765}"/>
              </a:ext>
            </a:extLst>
          </p:cNvPr>
          <p:cNvCxnSpPr>
            <a:cxnSpLocks/>
            <a:stCxn id="22" idx="6"/>
            <a:endCxn id="25" idx="2"/>
          </p:cNvCxnSpPr>
          <p:nvPr/>
        </p:nvCxnSpPr>
        <p:spPr>
          <a:xfrm>
            <a:off x="4536124" y="3537579"/>
            <a:ext cx="445944" cy="60897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F2F451C-9D37-FD4B-9E17-FAB5F1AD93D6}"/>
              </a:ext>
            </a:extLst>
          </p:cNvPr>
          <p:cNvCxnSpPr>
            <a:cxnSpLocks/>
            <a:stCxn id="22" idx="6"/>
            <a:endCxn id="23" idx="2"/>
          </p:cNvCxnSpPr>
          <p:nvPr/>
        </p:nvCxnSpPr>
        <p:spPr>
          <a:xfrm flipV="1">
            <a:off x="4536124" y="2918884"/>
            <a:ext cx="378992" cy="61869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36F961F-B752-BA41-831C-83CACF20DB0F}"/>
              </a:ext>
            </a:extLst>
          </p:cNvPr>
          <p:cNvCxnSpPr>
            <a:cxnSpLocks/>
            <a:stCxn id="9" idx="6"/>
            <a:endCxn id="22" idx="2"/>
          </p:cNvCxnSpPr>
          <p:nvPr/>
        </p:nvCxnSpPr>
        <p:spPr>
          <a:xfrm flipV="1">
            <a:off x="3102585" y="3537579"/>
            <a:ext cx="459872" cy="148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29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Multiple-event processing </a:t>
            </a:r>
          </a:p>
        </p:txBody>
      </p:sp>
      <p:sp>
        <p:nvSpPr>
          <p:cNvPr id="13" name="Rectangle 12">
            <a:extLst>
              <a:ext uri="{FF2B5EF4-FFF2-40B4-BE49-F238E27FC236}">
                <a16:creationId xmlns:a16="http://schemas.microsoft.com/office/drawing/2014/main" id="{BD44AE9A-F4F1-0A46-A489-005740C77DCF}"/>
              </a:ext>
            </a:extLst>
          </p:cNvPr>
          <p:cNvSpPr/>
          <p:nvPr/>
        </p:nvSpPr>
        <p:spPr>
          <a:xfrm>
            <a:off x="505394" y="1084752"/>
            <a:ext cx="11155776" cy="1384995"/>
          </a:xfrm>
          <a:prstGeom prst="rect">
            <a:avLst/>
          </a:prstGeom>
        </p:spPr>
        <p:txBody>
          <a:bodyPr wrap="square">
            <a:spAutoFit/>
          </a:bodyPr>
          <a:lstStyle/>
          <a:p>
            <a:r>
              <a:rPr lang="en-US" sz="1400" dirty="0">
                <a:solidFill>
                  <a:srgbClr val="0067B7"/>
                </a:solidFill>
              </a:rPr>
              <a:t>For the processing of the transmission it is visualized that the multiple events of a client are given the task of reading and processing the information presented in the following scenario, to generate a type of output.</a:t>
            </a:r>
          </a:p>
          <a:p>
            <a:endParaRPr lang="en-US" sz="1400" dirty="0">
              <a:solidFill>
                <a:srgbClr val="0067B7"/>
              </a:solidFill>
            </a:endParaRPr>
          </a:p>
          <a:p>
            <a:pPr marL="742877" lvl="1" indent="-285750">
              <a:buFont typeface="Arial" panose="020B0604020202020204" pitchFamily="34" charset="0"/>
              <a:buChar char="•"/>
            </a:pPr>
            <a:r>
              <a:rPr lang="en-US" sz="1400" dirty="0">
                <a:solidFill>
                  <a:srgbClr val="0067B7"/>
                </a:solidFill>
              </a:rPr>
              <a:t> Use Aggregating</a:t>
            </a:r>
          </a:p>
          <a:p>
            <a:pPr marL="742877" lvl="1" indent="-285750">
              <a:buFont typeface="Arial" panose="020B0604020202020204" pitchFamily="34" charset="0"/>
              <a:buChar char="•"/>
            </a:pPr>
            <a:r>
              <a:rPr lang="en-US" sz="1400" dirty="0">
                <a:solidFill>
                  <a:srgbClr val="0067B7"/>
                </a:solidFill>
              </a:rPr>
              <a:t> Pattern matching</a:t>
            </a:r>
          </a:p>
          <a:p>
            <a:pPr marL="742877" lvl="1" indent="-285750">
              <a:buFont typeface="Arial" panose="020B0604020202020204" pitchFamily="34" charset="0"/>
              <a:buChar char="•"/>
            </a:pPr>
            <a:r>
              <a:rPr lang="en-US" sz="1400" dirty="0">
                <a:solidFill>
                  <a:srgbClr val="0067B7"/>
                </a:solidFill>
              </a:rPr>
              <a:t> Sorting</a:t>
            </a:r>
          </a:p>
        </p:txBody>
      </p:sp>
      <p:sp>
        <p:nvSpPr>
          <p:cNvPr id="14" name="Rounded Rectangle 13">
            <a:extLst>
              <a:ext uri="{FF2B5EF4-FFF2-40B4-BE49-F238E27FC236}">
                <a16:creationId xmlns:a16="http://schemas.microsoft.com/office/drawing/2014/main" id="{DCBDA621-BE5F-364B-BA22-CB9475F5A43D}"/>
              </a:ext>
            </a:extLst>
          </p:cNvPr>
          <p:cNvSpPr/>
          <p:nvPr/>
        </p:nvSpPr>
        <p:spPr>
          <a:xfrm>
            <a:off x="4452561" y="3603082"/>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1</a:t>
            </a:r>
            <a:endParaRPr lang="en-US" sz="700" dirty="0">
              <a:solidFill>
                <a:schemeClr val="tx1"/>
              </a:solidFill>
              <a:latin typeface="+mj-lt"/>
              <a:ea typeface="Nanum Pen Script" panose="03040600000000000000" pitchFamily="66" charset="-127"/>
            </a:endParaRPr>
          </a:p>
        </p:txBody>
      </p:sp>
      <p:sp>
        <p:nvSpPr>
          <p:cNvPr id="20" name="Rounded Rectangle 19">
            <a:extLst>
              <a:ext uri="{FF2B5EF4-FFF2-40B4-BE49-F238E27FC236}">
                <a16:creationId xmlns:a16="http://schemas.microsoft.com/office/drawing/2014/main" id="{38087AEE-1983-614C-B182-30BF390F4974}"/>
              </a:ext>
            </a:extLst>
          </p:cNvPr>
          <p:cNvSpPr/>
          <p:nvPr/>
        </p:nvSpPr>
        <p:spPr>
          <a:xfrm>
            <a:off x="4886669" y="3603082"/>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2</a:t>
            </a:r>
            <a:endParaRPr lang="en-US" sz="700" dirty="0">
              <a:solidFill>
                <a:schemeClr val="tx1"/>
              </a:solidFill>
              <a:latin typeface="+mj-lt"/>
              <a:ea typeface="Nanum Pen Script" panose="03040600000000000000" pitchFamily="66" charset="-127"/>
            </a:endParaRPr>
          </a:p>
        </p:txBody>
      </p:sp>
      <p:sp>
        <p:nvSpPr>
          <p:cNvPr id="21" name="Rounded Rectangle 20">
            <a:extLst>
              <a:ext uri="{FF2B5EF4-FFF2-40B4-BE49-F238E27FC236}">
                <a16:creationId xmlns:a16="http://schemas.microsoft.com/office/drawing/2014/main" id="{08EE7786-4AF8-D247-8C30-DF7AEE378AF1}"/>
              </a:ext>
            </a:extLst>
          </p:cNvPr>
          <p:cNvSpPr/>
          <p:nvPr/>
        </p:nvSpPr>
        <p:spPr>
          <a:xfrm>
            <a:off x="5320777" y="3603082"/>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3</a:t>
            </a:r>
            <a:endParaRPr lang="en-US" sz="700" dirty="0">
              <a:solidFill>
                <a:schemeClr val="tx1"/>
              </a:solidFill>
              <a:latin typeface="+mj-lt"/>
              <a:ea typeface="Nanum Pen Script" panose="03040600000000000000" pitchFamily="66" charset="-127"/>
            </a:endParaRPr>
          </a:p>
        </p:txBody>
      </p:sp>
      <p:sp>
        <p:nvSpPr>
          <p:cNvPr id="22" name="Rounded Rectangle 21">
            <a:extLst>
              <a:ext uri="{FF2B5EF4-FFF2-40B4-BE49-F238E27FC236}">
                <a16:creationId xmlns:a16="http://schemas.microsoft.com/office/drawing/2014/main" id="{286B0238-0BF5-6440-ABFE-747BEBFD71E0}"/>
              </a:ext>
            </a:extLst>
          </p:cNvPr>
          <p:cNvSpPr/>
          <p:nvPr/>
        </p:nvSpPr>
        <p:spPr>
          <a:xfrm>
            <a:off x="5754885" y="3612318"/>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4</a:t>
            </a:r>
            <a:endParaRPr lang="en-US" sz="700" dirty="0">
              <a:solidFill>
                <a:schemeClr val="tx1"/>
              </a:solidFill>
              <a:latin typeface="+mj-lt"/>
              <a:ea typeface="Nanum Pen Script" panose="03040600000000000000" pitchFamily="66" charset="-127"/>
            </a:endParaRPr>
          </a:p>
        </p:txBody>
      </p:sp>
      <p:sp>
        <p:nvSpPr>
          <p:cNvPr id="23" name="Rounded Rectangle 22">
            <a:extLst>
              <a:ext uri="{FF2B5EF4-FFF2-40B4-BE49-F238E27FC236}">
                <a16:creationId xmlns:a16="http://schemas.microsoft.com/office/drawing/2014/main" id="{36B66426-CE2A-8844-9119-EA42BE6F3EAF}"/>
              </a:ext>
            </a:extLst>
          </p:cNvPr>
          <p:cNvSpPr/>
          <p:nvPr/>
        </p:nvSpPr>
        <p:spPr>
          <a:xfrm>
            <a:off x="6184373" y="3603082"/>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5</a:t>
            </a:r>
            <a:endParaRPr lang="en-US" sz="700" dirty="0">
              <a:solidFill>
                <a:schemeClr val="tx1"/>
              </a:solidFill>
              <a:latin typeface="+mj-lt"/>
              <a:ea typeface="Nanum Pen Script" panose="03040600000000000000" pitchFamily="66" charset="-127"/>
            </a:endParaRPr>
          </a:p>
        </p:txBody>
      </p:sp>
      <p:sp>
        <p:nvSpPr>
          <p:cNvPr id="24" name="Rounded Rectangle 23">
            <a:extLst>
              <a:ext uri="{FF2B5EF4-FFF2-40B4-BE49-F238E27FC236}">
                <a16:creationId xmlns:a16="http://schemas.microsoft.com/office/drawing/2014/main" id="{E5B876D7-E58E-7040-82B0-017D256D53F4}"/>
              </a:ext>
            </a:extLst>
          </p:cNvPr>
          <p:cNvSpPr/>
          <p:nvPr/>
        </p:nvSpPr>
        <p:spPr>
          <a:xfrm>
            <a:off x="6613865" y="3612318"/>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6</a:t>
            </a:r>
            <a:endParaRPr lang="en-US" sz="700" dirty="0">
              <a:solidFill>
                <a:schemeClr val="tx1"/>
              </a:solidFill>
              <a:latin typeface="+mj-lt"/>
              <a:ea typeface="Nanum Pen Script" panose="03040600000000000000" pitchFamily="66" charset="-127"/>
            </a:endParaRPr>
          </a:p>
        </p:txBody>
      </p:sp>
      <p:cxnSp>
        <p:nvCxnSpPr>
          <p:cNvPr id="25" name="Straight Arrow Connector 24">
            <a:extLst>
              <a:ext uri="{FF2B5EF4-FFF2-40B4-BE49-F238E27FC236}">
                <a16:creationId xmlns:a16="http://schemas.microsoft.com/office/drawing/2014/main" id="{C31C3629-F203-6D43-9228-332ACD370A69}"/>
              </a:ext>
            </a:extLst>
          </p:cNvPr>
          <p:cNvCxnSpPr>
            <a:cxnSpLocks/>
          </p:cNvCxnSpPr>
          <p:nvPr/>
        </p:nvCxnSpPr>
        <p:spPr>
          <a:xfrm>
            <a:off x="3815251" y="3876156"/>
            <a:ext cx="637310" cy="0"/>
          </a:xfrm>
          <a:prstGeom prst="straightConnector1">
            <a:avLst/>
          </a:prstGeom>
          <a:ln>
            <a:solidFill>
              <a:srgbClr val="0067B7"/>
            </a:solidFill>
            <a:tailEnd type="non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DA417EB6-83AB-7746-AA36-01196C48DFE8}"/>
              </a:ext>
            </a:extLst>
          </p:cNvPr>
          <p:cNvSpPr/>
          <p:nvPr/>
        </p:nvSpPr>
        <p:spPr>
          <a:xfrm rot="16200000">
            <a:off x="5159152" y="2464845"/>
            <a:ext cx="318629" cy="1731812"/>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mj-lt"/>
            </a:endParaRPr>
          </a:p>
        </p:txBody>
      </p:sp>
      <p:sp>
        <p:nvSpPr>
          <p:cNvPr id="27" name="Rounded Rectangle 26">
            <a:extLst>
              <a:ext uri="{FF2B5EF4-FFF2-40B4-BE49-F238E27FC236}">
                <a16:creationId xmlns:a16="http://schemas.microsoft.com/office/drawing/2014/main" id="{B94C24F8-F68C-F940-9E2E-9B66665D7A9A}"/>
              </a:ext>
            </a:extLst>
          </p:cNvPr>
          <p:cNvSpPr/>
          <p:nvPr/>
        </p:nvSpPr>
        <p:spPr>
          <a:xfrm>
            <a:off x="7043353" y="3612318"/>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7</a:t>
            </a:r>
            <a:endParaRPr lang="en-US" sz="700" dirty="0">
              <a:solidFill>
                <a:schemeClr val="tx1"/>
              </a:solidFill>
              <a:latin typeface="+mj-lt"/>
              <a:ea typeface="Nanum Pen Script" panose="03040600000000000000" pitchFamily="66" charset="-127"/>
            </a:endParaRPr>
          </a:p>
        </p:txBody>
      </p:sp>
      <p:sp>
        <p:nvSpPr>
          <p:cNvPr id="28" name="Rounded Rectangle 27">
            <a:extLst>
              <a:ext uri="{FF2B5EF4-FFF2-40B4-BE49-F238E27FC236}">
                <a16:creationId xmlns:a16="http://schemas.microsoft.com/office/drawing/2014/main" id="{351D0744-BE55-4244-8062-BE577F311532}"/>
              </a:ext>
            </a:extLst>
          </p:cNvPr>
          <p:cNvSpPr/>
          <p:nvPr/>
        </p:nvSpPr>
        <p:spPr>
          <a:xfrm>
            <a:off x="7472845" y="3621554"/>
            <a:ext cx="434108" cy="563132"/>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700" dirty="0">
                <a:solidFill>
                  <a:schemeClr val="tx1"/>
                </a:solidFill>
                <a:latin typeface="+mj-lt"/>
                <a:ea typeface="Nanum Pen Script" panose="03040600000000000000" pitchFamily="66" charset="-127"/>
              </a:rPr>
              <a:t>Θ</a:t>
            </a:r>
            <a:r>
              <a:rPr lang="es-ES" sz="700" dirty="0">
                <a:solidFill>
                  <a:schemeClr val="tx1"/>
                </a:solidFill>
                <a:latin typeface="+mj-lt"/>
                <a:ea typeface="Nanum Pen Script" panose="03040600000000000000" pitchFamily="66" charset="-127"/>
              </a:rPr>
              <a:t>8</a:t>
            </a:r>
            <a:endParaRPr lang="en-US" sz="700" dirty="0">
              <a:solidFill>
                <a:schemeClr val="tx1"/>
              </a:solidFill>
              <a:latin typeface="+mj-lt"/>
              <a:ea typeface="Nanum Pen Script" panose="03040600000000000000" pitchFamily="66" charset="-127"/>
            </a:endParaRPr>
          </a:p>
        </p:txBody>
      </p:sp>
      <p:sp>
        <p:nvSpPr>
          <p:cNvPr id="29" name="Right Brace 28">
            <a:extLst>
              <a:ext uri="{FF2B5EF4-FFF2-40B4-BE49-F238E27FC236}">
                <a16:creationId xmlns:a16="http://schemas.microsoft.com/office/drawing/2014/main" id="{43373911-3F5C-2948-9283-C6EC9AF201CC}"/>
              </a:ext>
            </a:extLst>
          </p:cNvPr>
          <p:cNvSpPr/>
          <p:nvPr/>
        </p:nvSpPr>
        <p:spPr>
          <a:xfrm rot="5400000">
            <a:off x="6881732" y="3591111"/>
            <a:ext cx="318629" cy="1731812"/>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mj-lt"/>
            </a:endParaRPr>
          </a:p>
        </p:txBody>
      </p:sp>
      <p:sp>
        <p:nvSpPr>
          <p:cNvPr id="30" name="Right Brace 29">
            <a:extLst>
              <a:ext uri="{FF2B5EF4-FFF2-40B4-BE49-F238E27FC236}">
                <a16:creationId xmlns:a16="http://schemas.microsoft.com/office/drawing/2014/main" id="{078BB9BD-5862-E846-A67C-5830DFA646DB}"/>
              </a:ext>
            </a:extLst>
          </p:cNvPr>
          <p:cNvSpPr/>
          <p:nvPr/>
        </p:nvSpPr>
        <p:spPr>
          <a:xfrm rot="5400000">
            <a:off x="5149919" y="3606232"/>
            <a:ext cx="318629" cy="1731812"/>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mj-lt"/>
            </a:endParaRPr>
          </a:p>
        </p:txBody>
      </p:sp>
      <p:sp>
        <p:nvSpPr>
          <p:cNvPr id="31" name="Rounded Rectangle 30">
            <a:extLst>
              <a:ext uri="{FF2B5EF4-FFF2-40B4-BE49-F238E27FC236}">
                <a16:creationId xmlns:a16="http://schemas.microsoft.com/office/drawing/2014/main" id="{9BDF1359-CEE2-6B49-8833-AE4DE7080CC0}"/>
              </a:ext>
            </a:extLst>
          </p:cNvPr>
          <p:cNvSpPr/>
          <p:nvPr/>
        </p:nvSpPr>
        <p:spPr>
          <a:xfrm>
            <a:off x="4758171" y="5798388"/>
            <a:ext cx="1102123" cy="318630"/>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ea typeface="Nanum Pen Script" panose="03040600000000000000" pitchFamily="66" charset="-127"/>
              </a:rPr>
              <a:t>Sorting app</a:t>
            </a:r>
          </a:p>
        </p:txBody>
      </p:sp>
      <p:sp>
        <p:nvSpPr>
          <p:cNvPr id="32" name="Rounded Rectangle 31">
            <a:extLst>
              <a:ext uri="{FF2B5EF4-FFF2-40B4-BE49-F238E27FC236}">
                <a16:creationId xmlns:a16="http://schemas.microsoft.com/office/drawing/2014/main" id="{784D6544-C1BE-B34D-9788-F1217747C9FD}"/>
              </a:ext>
            </a:extLst>
          </p:cNvPr>
          <p:cNvSpPr/>
          <p:nvPr/>
        </p:nvSpPr>
        <p:spPr>
          <a:xfrm>
            <a:off x="4769080" y="2521800"/>
            <a:ext cx="1102124" cy="369686"/>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67B7"/>
                </a:solidFill>
                <a:latin typeface="+mj-lt"/>
                <a:ea typeface="Nanum Pen Script" panose="03040600000000000000" pitchFamily="66" charset="-127"/>
              </a:rPr>
              <a:t>Aggregation app</a:t>
            </a:r>
          </a:p>
        </p:txBody>
      </p:sp>
      <p:cxnSp>
        <p:nvCxnSpPr>
          <p:cNvPr id="33" name="Straight Arrow Connector 32">
            <a:extLst>
              <a:ext uri="{FF2B5EF4-FFF2-40B4-BE49-F238E27FC236}">
                <a16:creationId xmlns:a16="http://schemas.microsoft.com/office/drawing/2014/main" id="{1F7BB159-BC60-DF46-BBFD-5FCDD144595E}"/>
              </a:ext>
            </a:extLst>
          </p:cNvPr>
          <p:cNvCxnSpPr>
            <a:cxnSpLocks/>
            <a:stCxn id="32" idx="2"/>
            <a:endCxn id="26" idx="1"/>
          </p:cNvCxnSpPr>
          <p:nvPr/>
        </p:nvCxnSpPr>
        <p:spPr>
          <a:xfrm flipH="1">
            <a:off x="5318536" y="2891486"/>
            <a:ext cx="1606" cy="279951"/>
          </a:xfrm>
          <a:prstGeom prst="straightConnector1">
            <a:avLst/>
          </a:prstGeom>
          <a:ln>
            <a:solidFill>
              <a:srgbClr val="0067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4B7F53-AA56-BD4E-92A5-06FBC1ECE80B}"/>
              </a:ext>
            </a:extLst>
          </p:cNvPr>
          <p:cNvCxnSpPr>
            <a:cxnSpLocks/>
            <a:stCxn id="31" idx="0"/>
            <a:endCxn id="30" idx="1"/>
          </p:cNvCxnSpPr>
          <p:nvPr/>
        </p:nvCxnSpPr>
        <p:spPr>
          <a:xfrm flipH="1" flipV="1">
            <a:off x="5309165" y="4631453"/>
            <a:ext cx="68" cy="1166935"/>
          </a:xfrm>
          <a:prstGeom prst="straightConnector1">
            <a:avLst/>
          </a:prstGeom>
          <a:ln>
            <a:solidFill>
              <a:srgbClr val="0067B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C51CDFFA-839F-AF4E-ACD9-35E888A71A59}"/>
              </a:ext>
            </a:extLst>
          </p:cNvPr>
          <p:cNvSpPr/>
          <p:nvPr/>
        </p:nvSpPr>
        <p:spPr>
          <a:xfrm>
            <a:off x="6328809" y="4854839"/>
            <a:ext cx="1431426" cy="369686"/>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mj-lt"/>
                <a:ea typeface="Nanum Pen Script" panose="03040600000000000000" pitchFamily="66" charset="-127"/>
              </a:rPr>
              <a:t>Pattern matching app</a:t>
            </a:r>
          </a:p>
        </p:txBody>
      </p:sp>
      <p:cxnSp>
        <p:nvCxnSpPr>
          <p:cNvPr id="42" name="Straight Arrow Connector 41">
            <a:extLst>
              <a:ext uri="{FF2B5EF4-FFF2-40B4-BE49-F238E27FC236}">
                <a16:creationId xmlns:a16="http://schemas.microsoft.com/office/drawing/2014/main" id="{45DF1D43-DD10-F740-A746-25BC10239D0D}"/>
              </a:ext>
            </a:extLst>
          </p:cNvPr>
          <p:cNvCxnSpPr>
            <a:cxnSpLocks/>
            <a:stCxn id="41" idx="0"/>
            <a:endCxn id="29" idx="1"/>
          </p:cNvCxnSpPr>
          <p:nvPr/>
        </p:nvCxnSpPr>
        <p:spPr>
          <a:xfrm flipH="1" flipV="1">
            <a:off x="7040978" y="4616332"/>
            <a:ext cx="3544" cy="238507"/>
          </a:xfrm>
          <a:prstGeom prst="straightConnector1">
            <a:avLst/>
          </a:prstGeom>
          <a:ln>
            <a:solidFill>
              <a:srgbClr val="0067B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30DAAFD-0A43-2E49-A799-55FC37D6578D}"/>
              </a:ext>
            </a:extLst>
          </p:cNvPr>
          <p:cNvCxnSpPr>
            <a:cxnSpLocks/>
          </p:cNvCxnSpPr>
          <p:nvPr/>
        </p:nvCxnSpPr>
        <p:spPr>
          <a:xfrm>
            <a:off x="7906953" y="3910518"/>
            <a:ext cx="637310" cy="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E35801-6D97-954B-9679-1F83AD184B24}"/>
              </a:ext>
            </a:extLst>
          </p:cNvPr>
          <p:cNvCxnSpPr>
            <a:cxnSpLocks/>
          </p:cNvCxnSpPr>
          <p:nvPr/>
        </p:nvCxnSpPr>
        <p:spPr>
          <a:xfrm>
            <a:off x="5871204" y="2695936"/>
            <a:ext cx="959715" cy="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61;p12">
            <a:extLst>
              <a:ext uri="{FF2B5EF4-FFF2-40B4-BE49-F238E27FC236}">
                <a16:creationId xmlns:a16="http://schemas.microsoft.com/office/drawing/2014/main" id="{BABEC5FE-5527-E241-B265-A1185BB66F44}"/>
              </a:ext>
            </a:extLst>
          </p:cNvPr>
          <p:cNvSpPr txBox="1">
            <a:spLocks/>
          </p:cNvSpPr>
          <p:nvPr/>
        </p:nvSpPr>
        <p:spPr>
          <a:xfrm>
            <a:off x="5841060" y="2417899"/>
            <a:ext cx="960578"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Update by key  Event</a:t>
            </a:r>
          </a:p>
        </p:txBody>
      </p:sp>
      <p:sp>
        <p:nvSpPr>
          <p:cNvPr id="37" name="Google Shape;61;p12">
            <a:extLst>
              <a:ext uri="{FF2B5EF4-FFF2-40B4-BE49-F238E27FC236}">
                <a16:creationId xmlns:a16="http://schemas.microsoft.com/office/drawing/2014/main" id="{0B97DD15-57CA-3B4A-83C2-6E68AABB3600}"/>
              </a:ext>
            </a:extLst>
          </p:cNvPr>
          <p:cNvSpPr txBox="1">
            <a:spLocks/>
          </p:cNvSpPr>
          <p:nvPr/>
        </p:nvSpPr>
        <p:spPr>
          <a:xfrm>
            <a:off x="5309165" y="5236143"/>
            <a:ext cx="960578" cy="48723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Reordering events based on a sort key</a:t>
            </a:r>
          </a:p>
        </p:txBody>
      </p:sp>
      <p:cxnSp>
        <p:nvCxnSpPr>
          <p:cNvPr id="38" name="Straight Arrow Connector 37">
            <a:extLst>
              <a:ext uri="{FF2B5EF4-FFF2-40B4-BE49-F238E27FC236}">
                <a16:creationId xmlns:a16="http://schemas.microsoft.com/office/drawing/2014/main" id="{5DE7918A-937A-714B-B81E-F677C6A206DD}"/>
              </a:ext>
            </a:extLst>
          </p:cNvPr>
          <p:cNvCxnSpPr>
            <a:cxnSpLocks/>
          </p:cNvCxnSpPr>
          <p:nvPr/>
        </p:nvCxnSpPr>
        <p:spPr>
          <a:xfrm>
            <a:off x="7760235" y="5039682"/>
            <a:ext cx="959715" cy="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9" name="Google Shape;61;p12">
            <a:extLst>
              <a:ext uri="{FF2B5EF4-FFF2-40B4-BE49-F238E27FC236}">
                <a16:creationId xmlns:a16="http://schemas.microsoft.com/office/drawing/2014/main" id="{0605EE9D-5F18-0D49-8FEE-F8E328ACC603}"/>
              </a:ext>
            </a:extLst>
          </p:cNvPr>
          <p:cNvSpPr txBox="1">
            <a:spLocks/>
          </p:cNvSpPr>
          <p:nvPr/>
        </p:nvSpPr>
        <p:spPr>
          <a:xfrm>
            <a:off x="7784521" y="4552452"/>
            <a:ext cx="960578" cy="48723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looking for patterns</a:t>
            </a:r>
          </a:p>
        </p:txBody>
      </p:sp>
    </p:spTree>
    <p:extLst>
      <p:ext uri="{BB962C8B-B14F-4D97-AF65-F5344CB8AC3E}">
        <p14:creationId xmlns:p14="http://schemas.microsoft.com/office/powerpoint/2010/main" val="174489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Functional analysis – Streams and state </a:t>
            </a:r>
          </a:p>
        </p:txBody>
      </p:sp>
      <p:sp>
        <p:nvSpPr>
          <p:cNvPr id="34" name="Rectangle 33">
            <a:extLst>
              <a:ext uri="{FF2B5EF4-FFF2-40B4-BE49-F238E27FC236}">
                <a16:creationId xmlns:a16="http://schemas.microsoft.com/office/drawing/2014/main" id="{6A8E8320-73B3-3F41-9B20-BF98B36DBBF9}"/>
              </a:ext>
            </a:extLst>
          </p:cNvPr>
          <p:cNvSpPr/>
          <p:nvPr/>
        </p:nvSpPr>
        <p:spPr>
          <a:xfrm>
            <a:off x="505394" y="1084752"/>
            <a:ext cx="11155776" cy="954107"/>
          </a:xfrm>
          <a:prstGeom prst="rect">
            <a:avLst/>
          </a:prstGeom>
        </p:spPr>
        <p:txBody>
          <a:bodyPr wrap="square">
            <a:spAutoFit/>
          </a:bodyPr>
          <a:lstStyle/>
          <a:p>
            <a:r>
              <a:rPr lang="en-US" sz="1400" dirty="0">
                <a:solidFill>
                  <a:srgbClr val="0067B7"/>
                </a:solidFill>
              </a:rPr>
              <a:t>We contemplate the use of state to Streams Processing, to follow up each client updated the status of the mail. The consumer verifies the client's status and sends the results to the Data Lake.</a:t>
            </a:r>
          </a:p>
          <a:p>
            <a:endParaRPr lang="en-US" sz="1400" dirty="0">
              <a:solidFill>
                <a:srgbClr val="0067B7"/>
              </a:solidFill>
            </a:endParaRPr>
          </a:p>
          <a:p>
            <a:r>
              <a:rPr lang="en-US" sz="1400" dirty="0" err="1">
                <a:solidFill>
                  <a:srgbClr val="0067B7"/>
                </a:solidFill>
              </a:rPr>
              <a:t>KStream.transformValues</a:t>
            </a:r>
            <a:r>
              <a:rPr lang="en-US" sz="1400" dirty="0">
                <a:solidFill>
                  <a:srgbClr val="0067B7"/>
                </a:solidFill>
              </a:rPr>
              <a:t>, will allow us to have states in the processes.</a:t>
            </a:r>
          </a:p>
        </p:txBody>
      </p:sp>
      <p:sp>
        <p:nvSpPr>
          <p:cNvPr id="37" name="Rectangle 36">
            <a:extLst>
              <a:ext uri="{FF2B5EF4-FFF2-40B4-BE49-F238E27FC236}">
                <a16:creationId xmlns:a16="http://schemas.microsoft.com/office/drawing/2014/main" id="{35D0F5C6-2744-E44B-98E7-168491A38CAB}"/>
              </a:ext>
            </a:extLst>
          </p:cNvPr>
          <p:cNvSpPr/>
          <p:nvPr/>
        </p:nvSpPr>
        <p:spPr>
          <a:xfrm>
            <a:off x="318937" y="2180967"/>
            <a:ext cx="4233281" cy="2836718"/>
          </a:xfrm>
          <a:prstGeom prst="rect">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CustumerNumber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20741677,</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BusinessId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01,</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CountryId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MX,</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InputMessageId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MX010087A201905241354261324,</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ProcessDate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24-052019 13:54:26,</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CommunictionType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101,</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103,</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AccountNumber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5634250213811694,</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Amount: +55555555555.55,</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AuthorizationNumber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12345678,</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MerchantName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Starbucks Portal San Angel,</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CustumerName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AGUILR,ARREDONDO/ANTONIO,</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RepId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99,</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RepName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Antonio Aguilar Arredondo,</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ChannerlId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EMAIL,</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AlertValue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armando.antonio.aguilar@gmail.com</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TemplateId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37,</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CommunicationContent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Deposito CUENTA PERFILES M.N. 760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$2000.00 el 18/05/19 02:46:00 PM.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operaciones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con cheque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valida</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tu</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saldo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antes de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realizar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cualquier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operación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ProcessStatus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Error,</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ErrorMessage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Importe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inferior al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mínimo</a:t>
            </a:r>
            <a:endParaRPr lang="en-US" sz="800" dirty="0">
              <a:solidFill>
                <a:srgbClr val="002D72"/>
              </a:solidFill>
              <a:latin typeface="Arial" pitchFamily="34" charset="0"/>
              <a:cs typeface="Arial" pitchFamily="34" charset="0"/>
            </a:endParaRPr>
          </a:p>
        </p:txBody>
      </p:sp>
      <p:sp>
        <p:nvSpPr>
          <p:cNvPr id="38" name="Can 37">
            <a:extLst>
              <a:ext uri="{FF2B5EF4-FFF2-40B4-BE49-F238E27FC236}">
                <a16:creationId xmlns:a16="http://schemas.microsoft.com/office/drawing/2014/main" id="{4A01ECD7-9FE2-8C49-B830-0CFC90701BE3}"/>
              </a:ext>
            </a:extLst>
          </p:cNvPr>
          <p:cNvSpPr/>
          <p:nvPr/>
        </p:nvSpPr>
        <p:spPr>
          <a:xfrm>
            <a:off x="7631720" y="2448401"/>
            <a:ext cx="775141" cy="829733"/>
          </a:xfrm>
          <a:prstGeom prst="can">
            <a:avLst/>
          </a:prstGeom>
          <a:solidFill>
            <a:srgbClr val="E2E2E2"/>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chemeClr val="bg1">
                  <a:lumMod val="50000"/>
                </a:schemeClr>
              </a:solidFill>
              <a:latin typeface="Arial" pitchFamily="34" charset="0"/>
              <a:cs typeface="Arial" pitchFamily="34" charset="0"/>
            </a:endParaRPr>
          </a:p>
          <a:p>
            <a:pPr algn="ctr"/>
            <a:r>
              <a:rPr lang="en-US" sz="900" dirty="0">
                <a:solidFill>
                  <a:schemeClr val="bg1">
                    <a:lumMod val="50000"/>
                  </a:schemeClr>
                </a:solidFill>
                <a:latin typeface="Arial" pitchFamily="34" charset="0"/>
                <a:cs typeface="Arial" pitchFamily="34" charset="0"/>
              </a:rPr>
              <a:t>In-Memory</a:t>
            </a:r>
          </a:p>
          <a:p>
            <a:pPr algn="ctr"/>
            <a:r>
              <a:rPr lang="en-US" sz="900" dirty="0">
                <a:solidFill>
                  <a:schemeClr val="bg1">
                    <a:lumMod val="50000"/>
                  </a:schemeClr>
                </a:solidFill>
                <a:latin typeface="Arial" pitchFamily="34" charset="0"/>
                <a:cs typeface="Arial" pitchFamily="34" charset="0"/>
              </a:rPr>
              <a:t>Key/value store</a:t>
            </a:r>
          </a:p>
          <a:p>
            <a:pPr algn="ctr"/>
            <a:endParaRPr lang="en-US" sz="900" dirty="0">
              <a:solidFill>
                <a:schemeClr val="bg1">
                  <a:lumMod val="50000"/>
                </a:schemeClr>
              </a:solidFill>
              <a:latin typeface="Arial" pitchFamily="34" charset="0"/>
              <a:cs typeface="Arial" pitchFamily="34" charset="0"/>
            </a:endParaRPr>
          </a:p>
        </p:txBody>
      </p:sp>
      <p:sp>
        <p:nvSpPr>
          <p:cNvPr id="39" name="Rectangle 38">
            <a:extLst>
              <a:ext uri="{FF2B5EF4-FFF2-40B4-BE49-F238E27FC236}">
                <a16:creationId xmlns:a16="http://schemas.microsoft.com/office/drawing/2014/main" id="{3C92D554-6762-6D41-88C7-53C93C33C8B9}"/>
              </a:ext>
            </a:extLst>
          </p:cNvPr>
          <p:cNvSpPr/>
          <p:nvPr/>
        </p:nvSpPr>
        <p:spPr>
          <a:xfrm>
            <a:off x="5248487" y="3553144"/>
            <a:ext cx="1588822" cy="741149"/>
          </a:xfrm>
          <a:prstGeom prst="rect">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en-US" sz="800" dirty="0" err="1">
                <a:solidFill>
                  <a:srgbClr val="002D72"/>
                </a:solidFill>
                <a:latin typeface="Arial" pitchFamily="34" charset="0"/>
                <a:cs typeface="Arial" pitchFamily="34" charset="0"/>
              </a:rPr>
              <a:t>tranformValuesprocessor</a:t>
            </a:r>
            <a:endParaRPr lang="en-US" sz="800" dirty="0">
              <a:solidFill>
                <a:srgbClr val="002D72"/>
              </a:solidFill>
              <a:latin typeface="Arial" pitchFamily="34" charset="0"/>
              <a:cs typeface="Arial" pitchFamily="34" charset="0"/>
            </a:endParaRPr>
          </a:p>
        </p:txBody>
      </p:sp>
      <p:cxnSp>
        <p:nvCxnSpPr>
          <p:cNvPr id="3" name="Straight Arrow Connector 2">
            <a:extLst>
              <a:ext uri="{FF2B5EF4-FFF2-40B4-BE49-F238E27FC236}">
                <a16:creationId xmlns:a16="http://schemas.microsoft.com/office/drawing/2014/main" id="{8B0B9C3B-C3ED-6744-9715-EBC6B45F274B}"/>
              </a:ext>
            </a:extLst>
          </p:cNvPr>
          <p:cNvCxnSpPr>
            <a:stCxn id="37" idx="3"/>
            <a:endCxn id="39" idx="1"/>
          </p:cNvCxnSpPr>
          <p:nvPr/>
        </p:nvCxnSpPr>
        <p:spPr>
          <a:xfrm>
            <a:off x="4552218" y="3599326"/>
            <a:ext cx="696269" cy="324393"/>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4F89D0-3E02-9241-B7BD-D3C6AE5E498F}"/>
              </a:ext>
            </a:extLst>
          </p:cNvPr>
          <p:cNvCxnSpPr>
            <a:cxnSpLocks/>
            <a:stCxn id="38" idx="2"/>
            <a:endCxn id="39" idx="0"/>
          </p:cNvCxnSpPr>
          <p:nvPr/>
        </p:nvCxnSpPr>
        <p:spPr>
          <a:xfrm flipH="1">
            <a:off x="6042898" y="2863268"/>
            <a:ext cx="1588822" cy="689876"/>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4183DD-F1FF-F846-9335-4D6497E0F57F}"/>
              </a:ext>
            </a:extLst>
          </p:cNvPr>
          <p:cNvCxnSpPr>
            <a:cxnSpLocks/>
            <a:endCxn id="38" idx="3"/>
          </p:cNvCxnSpPr>
          <p:nvPr/>
        </p:nvCxnSpPr>
        <p:spPr>
          <a:xfrm flipV="1">
            <a:off x="6837309" y="3278134"/>
            <a:ext cx="1181982" cy="52982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4D1B2F9-4E69-B849-B50F-8A03B43F589B}"/>
              </a:ext>
            </a:extLst>
          </p:cNvPr>
          <p:cNvSpPr/>
          <p:nvPr/>
        </p:nvSpPr>
        <p:spPr>
          <a:xfrm>
            <a:off x="7675712" y="3605228"/>
            <a:ext cx="4233281" cy="2836718"/>
          </a:xfrm>
          <a:prstGeom prst="rect">
            <a:avLst/>
          </a:prstGeom>
          <a:solidFill>
            <a:srgbClr val="87CBD8"/>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CustumerNumber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20741677,</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BusinessId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01,</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CountryId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MX,</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InputMessageId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MX010087A201905241354261324,</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ProcessDate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24-052019 13:54:26,</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CommunictionType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101,</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ProductId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103,</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AccountNumber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5634250213811694,</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Amount: +55555555555.55,</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AuthorizationNumber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12345678,</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MerchantName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Starbucks Portal San Angel,</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CustumerName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AGUILR,ARREDONDO/ANTONIO,</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RepId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99,</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RepName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Antonio Aguilar Arredondo,</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ChannerlId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EMAIL,</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AlertValue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armando.antonio.aguilar@gmail.com</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TemplateId</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37,</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CommunicationContent</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Deposito CUENTA PERFILES M.N. 760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$2000.00 el 18/05/19 02:46:00 PM.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operaciones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con cheque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valida</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tu</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saldo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antes de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realizar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cualquier</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operación</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ProcessStatus</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successful,</a:t>
            </a:r>
          </a:p>
          <a:p>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ErrorMessage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Importe</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inferior al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monto</a:t>
            </a: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mínimo</a:t>
            </a:r>
            <a:endParaRPr lang="en-US" sz="800" dirty="0">
              <a:solidFill>
                <a:srgbClr val="002D72"/>
              </a:solidFill>
              <a:latin typeface="Arial" pitchFamily="34" charset="0"/>
              <a:cs typeface="Arial" pitchFamily="34" charset="0"/>
            </a:endParaRPr>
          </a:p>
        </p:txBody>
      </p:sp>
      <p:cxnSp>
        <p:nvCxnSpPr>
          <p:cNvPr id="53" name="Straight Arrow Connector 52">
            <a:extLst>
              <a:ext uri="{FF2B5EF4-FFF2-40B4-BE49-F238E27FC236}">
                <a16:creationId xmlns:a16="http://schemas.microsoft.com/office/drawing/2014/main" id="{4C7D3CBF-BDB1-444D-A0DF-F77D6B07D856}"/>
              </a:ext>
            </a:extLst>
          </p:cNvPr>
          <p:cNvCxnSpPr>
            <a:cxnSpLocks/>
            <a:stCxn id="39" idx="2"/>
            <a:endCxn id="52" idx="1"/>
          </p:cNvCxnSpPr>
          <p:nvPr/>
        </p:nvCxnSpPr>
        <p:spPr>
          <a:xfrm>
            <a:off x="6042898" y="4294293"/>
            <a:ext cx="1632814" cy="729294"/>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61;p12">
            <a:extLst>
              <a:ext uri="{FF2B5EF4-FFF2-40B4-BE49-F238E27FC236}">
                <a16:creationId xmlns:a16="http://schemas.microsoft.com/office/drawing/2014/main" id="{DA8C8228-D7D2-6845-A944-BBF6C4650857}"/>
              </a:ext>
            </a:extLst>
          </p:cNvPr>
          <p:cNvSpPr txBox="1">
            <a:spLocks/>
          </p:cNvSpPr>
          <p:nvPr/>
        </p:nvSpPr>
        <p:spPr>
          <a:xfrm>
            <a:off x="4801980" y="4244073"/>
            <a:ext cx="1510853" cy="82973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trasformationValuesprocesor</a:t>
            </a:r>
            <a:r>
              <a:rPr lang="en-US" sz="11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uses local state to perform transformation</a:t>
            </a:r>
          </a:p>
        </p:txBody>
      </p:sp>
    </p:spTree>
    <p:extLst>
      <p:ext uri="{BB962C8B-B14F-4D97-AF65-F5344CB8AC3E}">
        <p14:creationId xmlns:p14="http://schemas.microsoft.com/office/powerpoint/2010/main" val="228974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a:t>
            </a:r>
          </a:p>
        </p:txBody>
      </p:sp>
      <p:sp>
        <p:nvSpPr>
          <p:cNvPr id="65" name="Rectangle 3"/>
          <p:cNvSpPr txBox="1"/>
          <p:nvPr/>
        </p:nvSpPr>
        <p:spPr>
          <a:xfrm>
            <a:off x="404806" y="482119"/>
            <a:ext cx="610572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Integration Patterns</a:t>
            </a:r>
          </a:p>
        </p:txBody>
      </p:sp>
      <p:sp>
        <p:nvSpPr>
          <p:cNvPr id="329" name="Rounded Rectangle 328">
            <a:extLst>
              <a:ext uri="{FF2B5EF4-FFF2-40B4-BE49-F238E27FC236}">
                <a16:creationId xmlns:a16="http://schemas.microsoft.com/office/drawing/2014/main" id="{67136803-906D-2043-9142-410F16E4CE18}"/>
              </a:ext>
            </a:extLst>
          </p:cNvPr>
          <p:cNvSpPr/>
          <p:nvPr/>
        </p:nvSpPr>
        <p:spPr>
          <a:xfrm>
            <a:off x="2401576" y="5515156"/>
            <a:ext cx="747829" cy="372555"/>
          </a:xfrm>
          <a:prstGeom prst="roundRect">
            <a:avLst/>
          </a:prstGeom>
          <a:solidFill>
            <a:schemeClr val="bg1"/>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Unisys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459" name="Rounded Rectangle 458">
            <a:extLst>
              <a:ext uri="{FF2B5EF4-FFF2-40B4-BE49-F238E27FC236}">
                <a16:creationId xmlns:a16="http://schemas.microsoft.com/office/drawing/2014/main" id="{73C5AA32-5C2D-6B48-9237-176346B8199E}"/>
              </a:ext>
            </a:extLst>
          </p:cNvPr>
          <p:cNvSpPr/>
          <p:nvPr/>
        </p:nvSpPr>
        <p:spPr>
          <a:xfrm>
            <a:off x="3696108" y="5816046"/>
            <a:ext cx="764371"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err="1">
                <a:solidFill>
                  <a:schemeClr val="bg1">
                    <a:lumMod val="50000"/>
                  </a:schemeClr>
                </a:solidFill>
                <a:latin typeface="+mj-lt"/>
                <a:ea typeface="Nanum Pen Script" panose="03040600000000000000" pitchFamily="66" charset="-127"/>
              </a:rPr>
              <a:t>AbInitio</a:t>
            </a: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ETL</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492" name="Elbow Connector 491">
            <a:extLst>
              <a:ext uri="{FF2B5EF4-FFF2-40B4-BE49-F238E27FC236}">
                <a16:creationId xmlns:a16="http://schemas.microsoft.com/office/drawing/2014/main" id="{37FC6BAF-B092-C346-A11C-874D03A96D49}"/>
              </a:ext>
            </a:extLst>
          </p:cNvPr>
          <p:cNvCxnSpPr>
            <a:cxnSpLocks/>
            <a:stCxn id="329" idx="3"/>
            <a:endCxn id="459" idx="1"/>
          </p:cNvCxnSpPr>
          <p:nvPr/>
        </p:nvCxnSpPr>
        <p:spPr>
          <a:xfrm>
            <a:off x="3149405" y="5701434"/>
            <a:ext cx="546703" cy="3146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8" name="Rounded Rectangle 497">
            <a:extLst>
              <a:ext uri="{FF2B5EF4-FFF2-40B4-BE49-F238E27FC236}">
                <a16:creationId xmlns:a16="http://schemas.microsoft.com/office/drawing/2014/main" id="{AB072810-54A0-BD40-9FE6-60A848E442FB}"/>
              </a:ext>
            </a:extLst>
          </p:cNvPr>
          <p:cNvSpPr/>
          <p:nvPr/>
        </p:nvSpPr>
        <p:spPr>
          <a:xfrm>
            <a:off x="2395640" y="2391788"/>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Alertas</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9" name="Elbow Connector 498">
            <a:extLst>
              <a:ext uri="{FF2B5EF4-FFF2-40B4-BE49-F238E27FC236}">
                <a16:creationId xmlns:a16="http://schemas.microsoft.com/office/drawing/2014/main" id="{71296C1D-5890-3F4B-B4EF-3A2AFE4157D6}"/>
              </a:ext>
            </a:extLst>
          </p:cNvPr>
          <p:cNvCxnSpPr>
            <a:cxnSpLocks/>
            <a:stCxn id="498" idx="3"/>
            <a:endCxn id="1414" idx="1"/>
          </p:cNvCxnSpPr>
          <p:nvPr/>
        </p:nvCxnSpPr>
        <p:spPr>
          <a:xfrm>
            <a:off x="3143469" y="2578066"/>
            <a:ext cx="1721655" cy="184120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8" name="Rounded Rectangle 517">
            <a:extLst>
              <a:ext uri="{FF2B5EF4-FFF2-40B4-BE49-F238E27FC236}">
                <a16:creationId xmlns:a16="http://schemas.microsoft.com/office/drawing/2014/main" id="{5251A1D2-EF0D-AA4F-A94C-80C369FA8F04}"/>
              </a:ext>
            </a:extLst>
          </p:cNvPr>
          <p:cNvSpPr/>
          <p:nvPr/>
        </p:nvSpPr>
        <p:spPr>
          <a:xfrm>
            <a:off x="10930707" y="4062544"/>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Mongo</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20" name="Rounded Rectangle 519">
            <a:extLst>
              <a:ext uri="{FF2B5EF4-FFF2-40B4-BE49-F238E27FC236}">
                <a16:creationId xmlns:a16="http://schemas.microsoft.com/office/drawing/2014/main" id="{8EBB48E2-2A67-B848-9E72-D64B9C62F5D4}"/>
              </a:ext>
            </a:extLst>
          </p:cNvPr>
          <p:cNvSpPr/>
          <p:nvPr/>
        </p:nvSpPr>
        <p:spPr>
          <a:xfrm>
            <a:off x="10921563" y="3569753"/>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31" name="Elbow Connector 530">
            <a:extLst>
              <a:ext uri="{FF2B5EF4-FFF2-40B4-BE49-F238E27FC236}">
                <a16:creationId xmlns:a16="http://schemas.microsoft.com/office/drawing/2014/main" id="{331E5209-D5AD-6C48-940F-D1636152CAFB}"/>
              </a:ext>
            </a:extLst>
          </p:cNvPr>
          <p:cNvCxnSpPr>
            <a:cxnSpLocks/>
            <a:stCxn id="459" idx="3"/>
            <a:endCxn id="1337" idx="2"/>
          </p:cNvCxnSpPr>
          <p:nvPr/>
        </p:nvCxnSpPr>
        <p:spPr>
          <a:xfrm>
            <a:off x="4460479" y="6016099"/>
            <a:ext cx="2425581" cy="110660"/>
          </a:xfrm>
          <a:prstGeom prst="bentConnector4">
            <a:avLst>
              <a:gd name="adj1" fmla="val 8701"/>
              <a:gd name="adj2" fmla="val 30657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9" name="Rounded Rectangle 618">
            <a:extLst>
              <a:ext uri="{FF2B5EF4-FFF2-40B4-BE49-F238E27FC236}">
                <a16:creationId xmlns:a16="http://schemas.microsoft.com/office/drawing/2014/main" id="{E52D6D4B-2520-A643-A6F5-84405BE3DDDA}"/>
              </a:ext>
            </a:extLst>
          </p:cNvPr>
          <p:cNvSpPr/>
          <p:nvPr/>
        </p:nvSpPr>
        <p:spPr>
          <a:xfrm>
            <a:off x="2404784" y="1946695"/>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ATM´s</a:t>
            </a: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620" name="Elbow Connector 619">
            <a:extLst>
              <a:ext uri="{FF2B5EF4-FFF2-40B4-BE49-F238E27FC236}">
                <a16:creationId xmlns:a16="http://schemas.microsoft.com/office/drawing/2014/main" id="{4FC36926-7F4C-EC44-B44D-59014EDCF3F1}"/>
              </a:ext>
            </a:extLst>
          </p:cNvPr>
          <p:cNvCxnSpPr>
            <a:cxnSpLocks/>
            <a:stCxn id="619" idx="3"/>
            <a:endCxn id="1414" idx="1"/>
          </p:cNvCxnSpPr>
          <p:nvPr/>
        </p:nvCxnSpPr>
        <p:spPr>
          <a:xfrm>
            <a:off x="3143469" y="2132973"/>
            <a:ext cx="1721655" cy="228630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37" name="Group 636">
            <a:extLst>
              <a:ext uri="{FF2B5EF4-FFF2-40B4-BE49-F238E27FC236}">
                <a16:creationId xmlns:a16="http://schemas.microsoft.com/office/drawing/2014/main" id="{107ED68E-6743-C843-8C72-68DA9C19A29C}"/>
              </a:ext>
            </a:extLst>
          </p:cNvPr>
          <p:cNvGrpSpPr/>
          <p:nvPr/>
        </p:nvGrpSpPr>
        <p:grpSpPr>
          <a:xfrm>
            <a:off x="3181637" y="1414204"/>
            <a:ext cx="229951" cy="200055"/>
            <a:chOff x="8676898" y="4619460"/>
            <a:chExt cx="229951" cy="200055"/>
          </a:xfrm>
        </p:grpSpPr>
        <p:sp>
          <p:nvSpPr>
            <p:cNvPr id="638" name="Google Shape;431;p39">
              <a:extLst>
                <a:ext uri="{FF2B5EF4-FFF2-40B4-BE49-F238E27FC236}">
                  <a16:creationId xmlns:a16="http://schemas.microsoft.com/office/drawing/2014/main" id="{80DC08AD-7313-8F49-AAE1-29675CFEBA9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39" name="TextBox 638">
              <a:extLst>
                <a:ext uri="{FF2B5EF4-FFF2-40B4-BE49-F238E27FC236}">
                  <a16:creationId xmlns:a16="http://schemas.microsoft.com/office/drawing/2014/main" id="{E03A9CA0-2100-C24C-A458-65F0FEDE4D0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A</a:t>
              </a:r>
            </a:p>
          </p:txBody>
        </p:sp>
      </p:grpSp>
      <p:grpSp>
        <p:nvGrpSpPr>
          <p:cNvPr id="640" name="Group 639">
            <a:extLst>
              <a:ext uri="{FF2B5EF4-FFF2-40B4-BE49-F238E27FC236}">
                <a16:creationId xmlns:a16="http://schemas.microsoft.com/office/drawing/2014/main" id="{E0957399-BF6E-064A-B3F6-3EA0E98541B1}"/>
              </a:ext>
            </a:extLst>
          </p:cNvPr>
          <p:cNvGrpSpPr/>
          <p:nvPr/>
        </p:nvGrpSpPr>
        <p:grpSpPr>
          <a:xfrm>
            <a:off x="3181085" y="2329604"/>
            <a:ext cx="229951" cy="200055"/>
            <a:chOff x="8676898" y="4619460"/>
            <a:chExt cx="229951" cy="200055"/>
          </a:xfrm>
        </p:grpSpPr>
        <p:sp>
          <p:nvSpPr>
            <p:cNvPr id="641" name="Google Shape;431;p39">
              <a:extLst>
                <a:ext uri="{FF2B5EF4-FFF2-40B4-BE49-F238E27FC236}">
                  <a16:creationId xmlns:a16="http://schemas.microsoft.com/office/drawing/2014/main" id="{ADF85817-5EF5-344F-8539-DB05E63E13E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42" name="TextBox 641">
              <a:extLst>
                <a:ext uri="{FF2B5EF4-FFF2-40B4-BE49-F238E27FC236}">
                  <a16:creationId xmlns:a16="http://schemas.microsoft.com/office/drawing/2014/main" id="{E901F933-02C8-C446-AC80-36A79F9E05AB}"/>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C</a:t>
              </a:r>
            </a:p>
          </p:txBody>
        </p:sp>
      </p:grpSp>
      <p:sp>
        <p:nvSpPr>
          <p:cNvPr id="670" name="Rectangle 669">
            <a:extLst>
              <a:ext uri="{FF2B5EF4-FFF2-40B4-BE49-F238E27FC236}">
                <a16:creationId xmlns:a16="http://schemas.microsoft.com/office/drawing/2014/main" id="{660A07B9-04C4-E040-8B22-A656486FAB2C}"/>
              </a:ext>
            </a:extLst>
          </p:cNvPr>
          <p:cNvSpPr/>
          <p:nvPr/>
        </p:nvSpPr>
        <p:spPr>
          <a:xfrm>
            <a:off x="2296059" y="963488"/>
            <a:ext cx="1267357" cy="541239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1" name="TextBox 670">
            <a:extLst>
              <a:ext uri="{FF2B5EF4-FFF2-40B4-BE49-F238E27FC236}">
                <a16:creationId xmlns:a16="http://schemas.microsoft.com/office/drawing/2014/main" id="{C70641A6-277C-AA45-9792-F5187D07C99E}"/>
              </a:ext>
            </a:extLst>
          </p:cNvPr>
          <p:cNvSpPr txBox="1"/>
          <p:nvPr/>
        </p:nvSpPr>
        <p:spPr>
          <a:xfrm>
            <a:off x="2296081" y="961776"/>
            <a:ext cx="926544"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76" name="Rectangle 675">
            <a:extLst>
              <a:ext uri="{FF2B5EF4-FFF2-40B4-BE49-F238E27FC236}">
                <a16:creationId xmlns:a16="http://schemas.microsoft.com/office/drawing/2014/main" id="{89CA94B2-4485-2F44-97B3-BB85D3D35024}"/>
              </a:ext>
            </a:extLst>
          </p:cNvPr>
          <p:cNvSpPr/>
          <p:nvPr/>
        </p:nvSpPr>
        <p:spPr>
          <a:xfrm>
            <a:off x="10802056" y="963488"/>
            <a:ext cx="1113865" cy="5252664"/>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7" name="TextBox 676">
            <a:extLst>
              <a:ext uri="{FF2B5EF4-FFF2-40B4-BE49-F238E27FC236}">
                <a16:creationId xmlns:a16="http://schemas.microsoft.com/office/drawing/2014/main" id="{F0E5B970-AADD-DF47-A69A-F0AC5C62C6A1}"/>
              </a:ext>
            </a:extLst>
          </p:cNvPr>
          <p:cNvSpPr txBox="1"/>
          <p:nvPr/>
        </p:nvSpPr>
        <p:spPr>
          <a:xfrm>
            <a:off x="10809820" y="972260"/>
            <a:ext cx="1113865"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Consumer</a:t>
            </a:r>
          </a:p>
        </p:txBody>
      </p:sp>
      <p:grpSp>
        <p:nvGrpSpPr>
          <p:cNvPr id="1064" name="Group 1063">
            <a:extLst>
              <a:ext uri="{FF2B5EF4-FFF2-40B4-BE49-F238E27FC236}">
                <a16:creationId xmlns:a16="http://schemas.microsoft.com/office/drawing/2014/main" id="{872806BE-94ED-9449-95CE-A4E8F9C3A2A0}"/>
              </a:ext>
            </a:extLst>
          </p:cNvPr>
          <p:cNvGrpSpPr/>
          <p:nvPr/>
        </p:nvGrpSpPr>
        <p:grpSpPr>
          <a:xfrm>
            <a:off x="6386521" y="1987025"/>
            <a:ext cx="1530747" cy="3526497"/>
            <a:chOff x="4659160" y="1635817"/>
            <a:chExt cx="1530747" cy="3779481"/>
          </a:xfrm>
        </p:grpSpPr>
        <p:sp>
          <p:nvSpPr>
            <p:cNvPr id="1065" name="Rounded Rectangle 1064">
              <a:extLst>
                <a:ext uri="{FF2B5EF4-FFF2-40B4-BE49-F238E27FC236}">
                  <a16:creationId xmlns:a16="http://schemas.microsoft.com/office/drawing/2014/main" id="{32DF8404-5AD9-1344-9F3F-09578DCA4892}"/>
                </a:ext>
              </a:extLst>
            </p:cNvPr>
            <p:cNvSpPr/>
            <p:nvPr/>
          </p:nvSpPr>
          <p:spPr>
            <a:xfrm>
              <a:off x="5209370" y="178013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6" name="Rounded Rectangle 1065">
              <a:extLst>
                <a:ext uri="{FF2B5EF4-FFF2-40B4-BE49-F238E27FC236}">
                  <a16:creationId xmlns:a16="http://schemas.microsoft.com/office/drawing/2014/main" id="{965340AC-B53F-B640-A987-628A27CFFB24}"/>
                </a:ext>
              </a:extLst>
            </p:cNvPr>
            <p:cNvSpPr/>
            <p:nvPr/>
          </p:nvSpPr>
          <p:spPr>
            <a:xfrm>
              <a:off x="5403533" y="178013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7" name="Rounded Rectangle 1066">
              <a:extLst>
                <a:ext uri="{FF2B5EF4-FFF2-40B4-BE49-F238E27FC236}">
                  <a16:creationId xmlns:a16="http://schemas.microsoft.com/office/drawing/2014/main" id="{3CC7B5CE-465C-9F44-9390-F1FA654943F5}"/>
                </a:ext>
              </a:extLst>
            </p:cNvPr>
            <p:cNvSpPr/>
            <p:nvPr/>
          </p:nvSpPr>
          <p:spPr>
            <a:xfrm>
              <a:off x="5597696" y="178013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8" name="Rounded Rectangle 1067">
              <a:extLst>
                <a:ext uri="{FF2B5EF4-FFF2-40B4-BE49-F238E27FC236}">
                  <a16:creationId xmlns:a16="http://schemas.microsoft.com/office/drawing/2014/main" id="{AE0C4B9A-464A-6444-B156-0D8B3E5F9B21}"/>
                </a:ext>
              </a:extLst>
            </p:cNvPr>
            <p:cNvSpPr/>
            <p:nvPr/>
          </p:nvSpPr>
          <p:spPr>
            <a:xfrm>
              <a:off x="5790105" y="17804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9" name="Rounded Rectangle 1068">
              <a:extLst>
                <a:ext uri="{FF2B5EF4-FFF2-40B4-BE49-F238E27FC236}">
                  <a16:creationId xmlns:a16="http://schemas.microsoft.com/office/drawing/2014/main" id="{D7A55958-A97D-1C42-8562-FEE30233AA64}"/>
                </a:ext>
              </a:extLst>
            </p:cNvPr>
            <p:cNvSpPr/>
            <p:nvPr/>
          </p:nvSpPr>
          <p:spPr>
            <a:xfrm>
              <a:off x="5970565" y="178380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0" name="Rounded Rectangle 1069">
              <a:extLst>
                <a:ext uri="{FF2B5EF4-FFF2-40B4-BE49-F238E27FC236}">
                  <a16:creationId xmlns:a16="http://schemas.microsoft.com/office/drawing/2014/main" id="{A09ECA0D-D37E-554F-B552-AECF1D2D276A}"/>
                </a:ext>
              </a:extLst>
            </p:cNvPr>
            <p:cNvSpPr/>
            <p:nvPr/>
          </p:nvSpPr>
          <p:spPr>
            <a:xfrm>
              <a:off x="5076873" y="216458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1" name="Rounded Rectangle 1070">
              <a:extLst>
                <a:ext uri="{FF2B5EF4-FFF2-40B4-BE49-F238E27FC236}">
                  <a16:creationId xmlns:a16="http://schemas.microsoft.com/office/drawing/2014/main" id="{4CF7818B-F149-A241-82A6-F6F5CF9CA04E}"/>
                </a:ext>
              </a:extLst>
            </p:cNvPr>
            <p:cNvSpPr/>
            <p:nvPr/>
          </p:nvSpPr>
          <p:spPr>
            <a:xfrm>
              <a:off x="5271036" y="216458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2" name="Rounded Rectangle 1071">
              <a:extLst>
                <a:ext uri="{FF2B5EF4-FFF2-40B4-BE49-F238E27FC236}">
                  <a16:creationId xmlns:a16="http://schemas.microsoft.com/office/drawing/2014/main" id="{9097668D-2FF8-1647-8605-8EA957A36D25}"/>
                </a:ext>
              </a:extLst>
            </p:cNvPr>
            <p:cNvSpPr/>
            <p:nvPr/>
          </p:nvSpPr>
          <p:spPr>
            <a:xfrm>
              <a:off x="5465199" y="2164586"/>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3" name="Rounded Rectangle 1072">
              <a:extLst>
                <a:ext uri="{FF2B5EF4-FFF2-40B4-BE49-F238E27FC236}">
                  <a16:creationId xmlns:a16="http://schemas.microsoft.com/office/drawing/2014/main" id="{50BF60E7-5E4E-924E-AB73-E08EF87E48E9}"/>
                </a:ext>
              </a:extLst>
            </p:cNvPr>
            <p:cNvSpPr/>
            <p:nvPr/>
          </p:nvSpPr>
          <p:spPr>
            <a:xfrm>
              <a:off x="5657608" y="216486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4" name="Rounded Rectangle 1073">
              <a:extLst>
                <a:ext uri="{FF2B5EF4-FFF2-40B4-BE49-F238E27FC236}">
                  <a16:creationId xmlns:a16="http://schemas.microsoft.com/office/drawing/2014/main" id="{B9B46F12-C5DD-F641-A09B-FA73BAF96EE4}"/>
                </a:ext>
              </a:extLst>
            </p:cNvPr>
            <p:cNvSpPr/>
            <p:nvPr/>
          </p:nvSpPr>
          <p:spPr>
            <a:xfrm>
              <a:off x="5838068" y="215842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5" name="TextBox 1074">
              <a:extLst>
                <a:ext uri="{FF2B5EF4-FFF2-40B4-BE49-F238E27FC236}">
                  <a16:creationId xmlns:a16="http://schemas.microsoft.com/office/drawing/2014/main" id="{2FC40F3B-BA95-6542-AAF4-B5FCED858CBE}"/>
                </a:ext>
              </a:extLst>
            </p:cNvPr>
            <p:cNvSpPr txBox="1"/>
            <p:nvPr/>
          </p:nvSpPr>
          <p:spPr>
            <a:xfrm>
              <a:off x="4876509" y="2272870"/>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76" name="Rounded Rectangle 1075">
              <a:extLst>
                <a:ext uri="{FF2B5EF4-FFF2-40B4-BE49-F238E27FC236}">
                  <a16:creationId xmlns:a16="http://schemas.microsoft.com/office/drawing/2014/main" id="{B4052D3D-4319-7642-A434-2B460D2CD047}"/>
                </a:ext>
              </a:extLst>
            </p:cNvPr>
            <p:cNvSpPr/>
            <p:nvPr/>
          </p:nvSpPr>
          <p:spPr>
            <a:xfrm>
              <a:off x="5092623" y="264989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7" name="Rounded Rectangle 1076">
              <a:extLst>
                <a:ext uri="{FF2B5EF4-FFF2-40B4-BE49-F238E27FC236}">
                  <a16:creationId xmlns:a16="http://schemas.microsoft.com/office/drawing/2014/main" id="{6159700D-91B6-A846-AA92-1ADC34E95115}"/>
                </a:ext>
              </a:extLst>
            </p:cNvPr>
            <p:cNvSpPr/>
            <p:nvPr/>
          </p:nvSpPr>
          <p:spPr>
            <a:xfrm>
              <a:off x="5286786" y="264989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8" name="Rounded Rectangle 1077">
              <a:extLst>
                <a:ext uri="{FF2B5EF4-FFF2-40B4-BE49-F238E27FC236}">
                  <a16:creationId xmlns:a16="http://schemas.microsoft.com/office/drawing/2014/main" id="{FDCE5637-C141-9F43-A488-F102F0626CCD}"/>
                </a:ext>
              </a:extLst>
            </p:cNvPr>
            <p:cNvSpPr/>
            <p:nvPr/>
          </p:nvSpPr>
          <p:spPr>
            <a:xfrm>
              <a:off x="5480949" y="264989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9" name="Rounded Rectangle 1078">
              <a:extLst>
                <a:ext uri="{FF2B5EF4-FFF2-40B4-BE49-F238E27FC236}">
                  <a16:creationId xmlns:a16="http://schemas.microsoft.com/office/drawing/2014/main" id="{3A96D8B1-D798-2049-99A4-32FAAF59277F}"/>
                </a:ext>
              </a:extLst>
            </p:cNvPr>
            <p:cNvSpPr/>
            <p:nvPr/>
          </p:nvSpPr>
          <p:spPr>
            <a:xfrm>
              <a:off x="5673358" y="26501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0" name="Rounded Rectangle 1079">
              <a:extLst>
                <a:ext uri="{FF2B5EF4-FFF2-40B4-BE49-F238E27FC236}">
                  <a16:creationId xmlns:a16="http://schemas.microsoft.com/office/drawing/2014/main" id="{B9A624AC-1F88-694A-A1AB-4DF358A82A1E}"/>
                </a:ext>
              </a:extLst>
            </p:cNvPr>
            <p:cNvSpPr/>
            <p:nvPr/>
          </p:nvSpPr>
          <p:spPr>
            <a:xfrm>
              <a:off x="5853818" y="265356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1" name="TextBox 1080">
              <a:extLst>
                <a:ext uri="{FF2B5EF4-FFF2-40B4-BE49-F238E27FC236}">
                  <a16:creationId xmlns:a16="http://schemas.microsoft.com/office/drawing/2014/main" id="{387C4C02-1D9B-1A4E-BBA4-A4E3BAB394F8}"/>
                </a:ext>
              </a:extLst>
            </p:cNvPr>
            <p:cNvSpPr txBox="1"/>
            <p:nvPr/>
          </p:nvSpPr>
          <p:spPr>
            <a:xfrm>
              <a:off x="4892259" y="2758179"/>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2" name="Rounded Rectangle 1081">
              <a:extLst>
                <a:ext uri="{FF2B5EF4-FFF2-40B4-BE49-F238E27FC236}">
                  <a16:creationId xmlns:a16="http://schemas.microsoft.com/office/drawing/2014/main" id="{9A5838E9-50B9-B743-AE49-E870D0C847B1}"/>
                </a:ext>
              </a:extLst>
            </p:cNvPr>
            <p:cNvSpPr/>
            <p:nvPr/>
          </p:nvSpPr>
          <p:spPr>
            <a:xfrm>
              <a:off x="5103159" y="308671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3" name="Rounded Rectangle 1082">
              <a:extLst>
                <a:ext uri="{FF2B5EF4-FFF2-40B4-BE49-F238E27FC236}">
                  <a16:creationId xmlns:a16="http://schemas.microsoft.com/office/drawing/2014/main" id="{B832EC12-AD77-3347-A594-BB594666DD91}"/>
                </a:ext>
              </a:extLst>
            </p:cNvPr>
            <p:cNvSpPr/>
            <p:nvPr/>
          </p:nvSpPr>
          <p:spPr>
            <a:xfrm>
              <a:off x="5297322" y="3086710"/>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4" name="Rounded Rectangle 1083">
              <a:extLst>
                <a:ext uri="{FF2B5EF4-FFF2-40B4-BE49-F238E27FC236}">
                  <a16:creationId xmlns:a16="http://schemas.microsoft.com/office/drawing/2014/main" id="{4B7AE518-E8D3-EE4D-B41A-308A51C84CC4}"/>
                </a:ext>
              </a:extLst>
            </p:cNvPr>
            <p:cNvSpPr/>
            <p:nvPr/>
          </p:nvSpPr>
          <p:spPr>
            <a:xfrm>
              <a:off x="5491485" y="308415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5" name="Rounded Rectangle 1084">
              <a:extLst>
                <a:ext uri="{FF2B5EF4-FFF2-40B4-BE49-F238E27FC236}">
                  <a16:creationId xmlns:a16="http://schemas.microsoft.com/office/drawing/2014/main" id="{1B0C8335-F82D-C34D-982E-DA283B04F020}"/>
                </a:ext>
              </a:extLst>
            </p:cNvPr>
            <p:cNvSpPr/>
            <p:nvPr/>
          </p:nvSpPr>
          <p:spPr>
            <a:xfrm>
              <a:off x="5674062" y="3086988"/>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6" name="Rounded Rectangle 1085">
              <a:extLst>
                <a:ext uri="{FF2B5EF4-FFF2-40B4-BE49-F238E27FC236}">
                  <a16:creationId xmlns:a16="http://schemas.microsoft.com/office/drawing/2014/main" id="{F02726D3-721A-D249-8018-5E2D5F428ADA}"/>
                </a:ext>
              </a:extLst>
            </p:cNvPr>
            <p:cNvSpPr/>
            <p:nvPr/>
          </p:nvSpPr>
          <p:spPr>
            <a:xfrm>
              <a:off x="5864354" y="309038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7" name="TextBox 1086">
              <a:extLst>
                <a:ext uri="{FF2B5EF4-FFF2-40B4-BE49-F238E27FC236}">
                  <a16:creationId xmlns:a16="http://schemas.microsoft.com/office/drawing/2014/main" id="{DBAD9213-A236-6E46-97AC-12DE75B2131A}"/>
                </a:ext>
              </a:extLst>
            </p:cNvPr>
            <p:cNvSpPr txBox="1"/>
            <p:nvPr/>
          </p:nvSpPr>
          <p:spPr>
            <a:xfrm>
              <a:off x="4902795" y="3194994"/>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8" name="TextBox 1087">
              <a:extLst>
                <a:ext uri="{FF2B5EF4-FFF2-40B4-BE49-F238E27FC236}">
                  <a16:creationId xmlns:a16="http://schemas.microsoft.com/office/drawing/2014/main" id="{960234E4-91D1-5E4C-867C-767712D41C5C}"/>
                </a:ext>
              </a:extLst>
            </p:cNvPr>
            <p:cNvSpPr txBox="1"/>
            <p:nvPr/>
          </p:nvSpPr>
          <p:spPr>
            <a:xfrm>
              <a:off x="4897923" y="366265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9" name="TextBox 1088">
              <a:extLst>
                <a:ext uri="{FF2B5EF4-FFF2-40B4-BE49-F238E27FC236}">
                  <a16:creationId xmlns:a16="http://schemas.microsoft.com/office/drawing/2014/main" id="{12EF1275-83B9-8A43-8F84-255AFB3EA15F}"/>
                </a:ext>
              </a:extLst>
            </p:cNvPr>
            <p:cNvSpPr txBox="1"/>
            <p:nvPr/>
          </p:nvSpPr>
          <p:spPr>
            <a:xfrm>
              <a:off x="4921611" y="4098276"/>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0" name="Rounded Rectangle 1089">
              <a:extLst>
                <a:ext uri="{FF2B5EF4-FFF2-40B4-BE49-F238E27FC236}">
                  <a16:creationId xmlns:a16="http://schemas.microsoft.com/office/drawing/2014/main" id="{95CC4F23-4B14-9748-BD16-B5FD5F89F6C2}"/>
                </a:ext>
              </a:extLst>
            </p:cNvPr>
            <p:cNvSpPr/>
            <p:nvPr/>
          </p:nvSpPr>
          <p:spPr>
            <a:xfrm>
              <a:off x="5044812" y="168303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1" name="Rounded Rectangle 1090">
              <a:extLst>
                <a:ext uri="{FF2B5EF4-FFF2-40B4-BE49-F238E27FC236}">
                  <a16:creationId xmlns:a16="http://schemas.microsoft.com/office/drawing/2014/main" id="{918417BA-3E52-B14F-8165-A70E63D2338A}"/>
                </a:ext>
              </a:extLst>
            </p:cNvPr>
            <p:cNvSpPr/>
            <p:nvPr/>
          </p:nvSpPr>
          <p:spPr>
            <a:xfrm>
              <a:off x="5238975" y="168303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2" name="Rounded Rectangle 1091">
              <a:extLst>
                <a:ext uri="{FF2B5EF4-FFF2-40B4-BE49-F238E27FC236}">
                  <a16:creationId xmlns:a16="http://schemas.microsoft.com/office/drawing/2014/main" id="{05BC7937-964A-0347-A19A-C1684C7F4ADE}"/>
                </a:ext>
              </a:extLst>
            </p:cNvPr>
            <p:cNvSpPr/>
            <p:nvPr/>
          </p:nvSpPr>
          <p:spPr>
            <a:xfrm>
              <a:off x="5433138" y="16804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3" name="Rounded Rectangle 1092">
              <a:extLst>
                <a:ext uri="{FF2B5EF4-FFF2-40B4-BE49-F238E27FC236}">
                  <a16:creationId xmlns:a16="http://schemas.microsoft.com/office/drawing/2014/main" id="{33E46F50-8716-8845-AA65-B6FC777181D8}"/>
                </a:ext>
              </a:extLst>
            </p:cNvPr>
            <p:cNvSpPr/>
            <p:nvPr/>
          </p:nvSpPr>
          <p:spPr>
            <a:xfrm>
              <a:off x="5625547" y="1683309"/>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4" name="Rounded Rectangle 1093">
              <a:extLst>
                <a:ext uri="{FF2B5EF4-FFF2-40B4-BE49-F238E27FC236}">
                  <a16:creationId xmlns:a16="http://schemas.microsoft.com/office/drawing/2014/main" id="{4D4D7328-494C-484C-941C-80AAC7A6BA9B}"/>
                </a:ext>
              </a:extLst>
            </p:cNvPr>
            <p:cNvSpPr/>
            <p:nvPr/>
          </p:nvSpPr>
          <p:spPr>
            <a:xfrm>
              <a:off x="5816281" y="168714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5" name="TextBox 1094">
              <a:extLst>
                <a:ext uri="{FF2B5EF4-FFF2-40B4-BE49-F238E27FC236}">
                  <a16:creationId xmlns:a16="http://schemas.microsoft.com/office/drawing/2014/main" id="{B956AC35-42E0-9A44-836A-408D56A53DB6}"/>
                </a:ext>
              </a:extLst>
            </p:cNvPr>
            <p:cNvSpPr txBox="1"/>
            <p:nvPr/>
          </p:nvSpPr>
          <p:spPr>
            <a:xfrm>
              <a:off x="4844448" y="179131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6" name="TextBox 1095">
              <a:extLst>
                <a:ext uri="{FF2B5EF4-FFF2-40B4-BE49-F238E27FC236}">
                  <a16:creationId xmlns:a16="http://schemas.microsoft.com/office/drawing/2014/main" id="{A0F3DAD4-6081-7344-B26B-33C64C01A7F2}"/>
                </a:ext>
              </a:extLst>
            </p:cNvPr>
            <p:cNvSpPr txBox="1"/>
            <p:nvPr/>
          </p:nvSpPr>
          <p:spPr>
            <a:xfrm>
              <a:off x="4755752" y="2185593"/>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7" name="TextBox 1096">
              <a:extLst>
                <a:ext uri="{FF2B5EF4-FFF2-40B4-BE49-F238E27FC236}">
                  <a16:creationId xmlns:a16="http://schemas.microsoft.com/office/drawing/2014/main" id="{191848EE-E3EE-524F-9C69-D0D21F069350}"/>
                </a:ext>
              </a:extLst>
            </p:cNvPr>
            <p:cNvSpPr txBox="1"/>
            <p:nvPr/>
          </p:nvSpPr>
          <p:spPr>
            <a:xfrm>
              <a:off x="4701223" y="2662188"/>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8" name="Rounded Rectangle 1097">
              <a:extLst>
                <a:ext uri="{FF2B5EF4-FFF2-40B4-BE49-F238E27FC236}">
                  <a16:creationId xmlns:a16="http://schemas.microsoft.com/office/drawing/2014/main" id="{764C1EE8-7912-774B-B149-FF9386FAFC37}"/>
                </a:ext>
              </a:extLst>
            </p:cNvPr>
            <p:cNvSpPr/>
            <p:nvPr/>
          </p:nvSpPr>
          <p:spPr>
            <a:xfrm>
              <a:off x="4917337" y="303921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9" name="Rounded Rectangle 1098">
              <a:extLst>
                <a:ext uri="{FF2B5EF4-FFF2-40B4-BE49-F238E27FC236}">
                  <a16:creationId xmlns:a16="http://schemas.microsoft.com/office/drawing/2014/main" id="{C3F4400B-1896-D044-96A3-4A7E06ADBF1D}"/>
                </a:ext>
              </a:extLst>
            </p:cNvPr>
            <p:cNvSpPr/>
            <p:nvPr/>
          </p:nvSpPr>
          <p:spPr>
            <a:xfrm>
              <a:off x="5111500" y="30392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0" name="Rounded Rectangle 1099">
              <a:extLst>
                <a:ext uri="{FF2B5EF4-FFF2-40B4-BE49-F238E27FC236}">
                  <a16:creationId xmlns:a16="http://schemas.microsoft.com/office/drawing/2014/main" id="{1E0DEBEA-FA02-B346-9783-3DE323F97F94}"/>
                </a:ext>
              </a:extLst>
            </p:cNvPr>
            <p:cNvSpPr/>
            <p:nvPr/>
          </p:nvSpPr>
          <p:spPr>
            <a:xfrm>
              <a:off x="5305663" y="3039213"/>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1" name="Rounded Rectangle 1100">
              <a:extLst>
                <a:ext uri="{FF2B5EF4-FFF2-40B4-BE49-F238E27FC236}">
                  <a16:creationId xmlns:a16="http://schemas.microsoft.com/office/drawing/2014/main" id="{ADB42ADA-0AA2-5C49-B1E1-0A06CAEF14AB}"/>
                </a:ext>
              </a:extLst>
            </p:cNvPr>
            <p:cNvSpPr/>
            <p:nvPr/>
          </p:nvSpPr>
          <p:spPr>
            <a:xfrm>
              <a:off x="5498072" y="303949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2" name="Rounded Rectangle 1101">
              <a:extLst>
                <a:ext uri="{FF2B5EF4-FFF2-40B4-BE49-F238E27FC236}">
                  <a16:creationId xmlns:a16="http://schemas.microsoft.com/office/drawing/2014/main" id="{C66123D4-61DA-7E4C-973D-E267B496344B}"/>
                </a:ext>
              </a:extLst>
            </p:cNvPr>
            <p:cNvSpPr/>
            <p:nvPr/>
          </p:nvSpPr>
          <p:spPr>
            <a:xfrm>
              <a:off x="5678532" y="304288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3" name="Rounded Rectangle 1102">
              <a:extLst>
                <a:ext uri="{FF2B5EF4-FFF2-40B4-BE49-F238E27FC236}">
                  <a16:creationId xmlns:a16="http://schemas.microsoft.com/office/drawing/2014/main" id="{9578CDB9-39FB-2C4C-94A8-85E2CAC39F29}"/>
                </a:ext>
              </a:extLst>
            </p:cNvPr>
            <p:cNvSpPr/>
            <p:nvPr/>
          </p:nvSpPr>
          <p:spPr>
            <a:xfrm>
              <a:off x="5872695" y="304288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4" name="TextBox 1103">
              <a:extLst>
                <a:ext uri="{FF2B5EF4-FFF2-40B4-BE49-F238E27FC236}">
                  <a16:creationId xmlns:a16="http://schemas.microsoft.com/office/drawing/2014/main" id="{62F8EABC-830A-5D4C-903B-75081B14FF9F}"/>
                </a:ext>
              </a:extLst>
            </p:cNvPr>
            <p:cNvSpPr txBox="1"/>
            <p:nvPr/>
          </p:nvSpPr>
          <p:spPr>
            <a:xfrm>
              <a:off x="4716973" y="314749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5" name="TextBox 1104">
              <a:extLst>
                <a:ext uri="{FF2B5EF4-FFF2-40B4-BE49-F238E27FC236}">
                  <a16:creationId xmlns:a16="http://schemas.microsoft.com/office/drawing/2014/main" id="{9437CD36-5975-A642-8DDA-A8EEDB16092B}"/>
                </a:ext>
              </a:extLst>
            </p:cNvPr>
            <p:cNvSpPr txBox="1"/>
            <p:nvPr/>
          </p:nvSpPr>
          <p:spPr>
            <a:xfrm>
              <a:off x="4727509" y="3584312"/>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6" name="TextBox 1105">
              <a:extLst>
                <a:ext uri="{FF2B5EF4-FFF2-40B4-BE49-F238E27FC236}">
                  <a16:creationId xmlns:a16="http://schemas.microsoft.com/office/drawing/2014/main" id="{9EC92710-AD13-6345-8D80-54DA3FCFE3C8}"/>
                </a:ext>
              </a:extLst>
            </p:cNvPr>
            <p:cNvSpPr txBox="1"/>
            <p:nvPr/>
          </p:nvSpPr>
          <p:spPr>
            <a:xfrm>
              <a:off x="4722637" y="405197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7" name="Rounded Rectangle 1106">
              <a:extLst>
                <a:ext uri="{FF2B5EF4-FFF2-40B4-BE49-F238E27FC236}">
                  <a16:creationId xmlns:a16="http://schemas.microsoft.com/office/drawing/2014/main" id="{94007B04-BCF8-2547-BD0D-DB90997E4F29}"/>
                </a:ext>
              </a:extLst>
            </p:cNvPr>
            <p:cNvSpPr/>
            <p:nvPr/>
          </p:nvSpPr>
          <p:spPr>
            <a:xfrm>
              <a:off x="4659160" y="1635817"/>
              <a:ext cx="1519745" cy="3779481"/>
            </a:xfrm>
            <a:prstGeom prst="roundRect">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108" name="TextBox 1107">
              <a:extLst>
                <a:ext uri="{FF2B5EF4-FFF2-40B4-BE49-F238E27FC236}">
                  <a16:creationId xmlns:a16="http://schemas.microsoft.com/office/drawing/2014/main" id="{49C22A35-CEE5-A145-B536-8CF981B01413}"/>
                </a:ext>
              </a:extLst>
            </p:cNvPr>
            <p:cNvSpPr txBox="1"/>
            <p:nvPr/>
          </p:nvSpPr>
          <p:spPr>
            <a:xfrm>
              <a:off x="4795155" y="2085549"/>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9" name="TextBox 1108">
              <a:extLst>
                <a:ext uri="{FF2B5EF4-FFF2-40B4-BE49-F238E27FC236}">
                  <a16:creationId xmlns:a16="http://schemas.microsoft.com/office/drawing/2014/main" id="{B58512AA-2DE1-EC43-AA8C-F4E24435E767}"/>
                </a:ext>
              </a:extLst>
            </p:cNvPr>
            <p:cNvSpPr txBox="1"/>
            <p:nvPr/>
          </p:nvSpPr>
          <p:spPr>
            <a:xfrm>
              <a:off x="4784427" y="257197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0" name="TextBox 1109">
              <a:extLst>
                <a:ext uri="{FF2B5EF4-FFF2-40B4-BE49-F238E27FC236}">
                  <a16:creationId xmlns:a16="http://schemas.microsoft.com/office/drawing/2014/main" id="{C95D4246-3883-9948-A943-FC7B342AFD2B}"/>
                </a:ext>
              </a:extLst>
            </p:cNvPr>
            <p:cNvSpPr txBox="1"/>
            <p:nvPr/>
          </p:nvSpPr>
          <p:spPr>
            <a:xfrm>
              <a:off x="4729898" y="3048566"/>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1" name="TextBox 1110">
              <a:extLst>
                <a:ext uri="{FF2B5EF4-FFF2-40B4-BE49-F238E27FC236}">
                  <a16:creationId xmlns:a16="http://schemas.microsoft.com/office/drawing/2014/main" id="{6CE0B9BE-C7E0-944D-B320-BAEB3CA521EF}"/>
                </a:ext>
              </a:extLst>
            </p:cNvPr>
            <p:cNvSpPr txBox="1"/>
            <p:nvPr/>
          </p:nvSpPr>
          <p:spPr>
            <a:xfrm>
              <a:off x="4745648" y="3533875"/>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2" name="TextBox 1111">
              <a:extLst>
                <a:ext uri="{FF2B5EF4-FFF2-40B4-BE49-F238E27FC236}">
                  <a16:creationId xmlns:a16="http://schemas.microsoft.com/office/drawing/2014/main" id="{BA063D21-FE85-DB4E-B07C-451FBDF2A369}"/>
                </a:ext>
              </a:extLst>
            </p:cNvPr>
            <p:cNvSpPr txBox="1"/>
            <p:nvPr/>
          </p:nvSpPr>
          <p:spPr>
            <a:xfrm>
              <a:off x="4756184" y="397069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3" name="TextBox 1112">
              <a:extLst>
                <a:ext uri="{FF2B5EF4-FFF2-40B4-BE49-F238E27FC236}">
                  <a16:creationId xmlns:a16="http://schemas.microsoft.com/office/drawing/2014/main" id="{4A4A5700-1E30-C14F-BEA9-EE9C7B2136AB}"/>
                </a:ext>
              </a:extLst>
            </p:cNvPr>
            <p:cNvSpPr txBox="1"/>
            <p:nvPr/>
          </p:nvSpPr>
          <p:spPr>
            <a:xfrm>
              <a:off x="4751312" y="4438353"/>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4" name="TextBox 1113">
              <a:extLst>
                <a:ext uri="{FF2B5EF4-FFF2-40B4-BE49-F238E27FC236}">
                  <a16:creationId xmlns:a16="http://schemas.microsoft.com/office/drawing/2014/main" id="{B9D61BD1-844E-B841-9F1A-394A26A8EE14}"/>
                </a:ext>
              </a:extLst>
            </p:cNvPr>
            <p:cNvSpPr txBox="1"/>
            <p:nvPr/>
          </p:nvSpPr>
          <p:spPr>
            <a:xfrm>
              <a:off x="4775000" y="4873972"/>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5" name="Rounded Rectangle 1114">
              <a:extLst>
                <a:ext uri="{FF2B5EF4-FFF2-40B4-BE49-F238E27FC236}">
                  <a16:creationId xmlns:a16="http://schemas.microsoft.com/office/drawing/2014/main" id="{31F7741E-C673-3F48-85D3-3B77D6424151}"/>
                </a:ext>
              </a:extLst>
            </p:cNvPr>
            <p:cNvSpPr/>
            <p:nvPr/>
          </p:nvSpPr>
          <p:spPr>
            <a:xfrm>
              <a:off x="4842611" y="23531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6" name="Rounded Rectangle 1115">
              <a:extLst>
                <a:ext uri="{FF2B5EF4-FFF2-40B4-BE49-F238E27FC236}">
                  <a16:creationId xmlns:a16="http://schemas.microsoft.com/office/drawing/2014/main" id="{E0260567-3B63-8E4A-A120-DE1FD69AA3AC}"/>
                </a:ext>
              </a:extLst>
            </p:cNvPr>
            <p:cNvSpPr/>
            <p:nvPr/>
          </p:nvSpPr>
          <p:spPr>
            <a:xfrm>
              <a:off x="4932320" y="235171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7" name="Rounded Rectangle 1116">
              <a:extLst>
                <a:ext uri="{FF2B5EF4-FFF2-40B4-BE49-F238E27FC236}">
                  <a16:creationId xmlns:a16="http://schemas.microsoft.com/office/drawing/2014/main" id="{C4E4D26D-AC7E-0145-807D-97673160CE1E}"/>
                </a:ext>
              </a:extLst>
            </p:cNvPr>
            <p:cNvSpPr/>
            <p:nvPr/>
          </p:nvSpPr>
          <p:spPr>
            <a:xfrm>
              <a:off x="5015611" y="235245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8" name="Rounded Rectangle 1117">
              <a:extLst>
                <a:ext uri="{FF2B5EF4-FFF2-40B4-BE49-F238E27FC236}">
                  <a16:creationId xmlns:a16="http://schemas.microsoft.com/office/drawing/2014/main" id="{00059CCC-07E7-2948-9F33-CC286AAD8AF1}"/>
                </a:ext>
              </a:extLst>
            </p:cNvPr>
            <p:cNvSpPr/>
            <p:nvPr/>
          </p:nvSpPr>
          <p:spPr>
            <a:xfrm>
              <a:off x="5105320" y="235098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9" name="Rounded Rectangle 1118">
              <a:extLst>
                <a:ext uri="{FF2B5EF4-FFF2-40B4-BE49-F238E27FC236}">
                  <a16:creationId xmlns:a16="http://schemas.microsoft.com/office/drawing/2014/main" id="{80B44D21-8A9E-5847-A86E-C25860A6B3C4}"/>
                </a:ext>
              </a:extLst>
            </p:cNvPr>
            <p:cNvSpPr/>
            <p:nvPr/>
          </p:nvSpPr>
          <p:spPr>
            <a:xfrm>
              <a:off x="5190138" y="23501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0" name="Rounded Rectangle 1119">
              <a:extLst>
                <a:ext uri="{FF2B5EF4-FFF2-40B4-BE49-F238E27FC236}">
                  <a16:creationId xmlns:a16="http://schemas.microsoft.com/office/drawing/2014/main" id="{B4D19048-27B7-E741-880A-4E03DC187501}"/>
                </a:ext>
              </a:extLst>
            </p:cNvPr>
            <p:cNvSpPr/>
            <p:nvPr/>
          </p:nvSpPr>
          <p:spPr>
            <a:xfrm>
              <a:off x="5279847" y="23557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1" name="Rounded Rectangle 1120">
              <a:extLst>
                <a:ext uri="{FF2B5EF4-FFF2-40B4-BE49-F238E27FC236}">
                  <a16:creationId xmlns:a16="http://schemas.microsoft.com/office/drawing/2014/main" id="{7DE06D60-0C22-9949-87EC-76830A4EA5BE}"/>
                </a:ext>
              </a:extLst>
            </p:cNvPr>
            <p:cNvSpPr/>
            <p:nvPr/>
          </p:nvSpPr>
          <p:spPr>
            <a:xfrm>
              <a:off x="5363138" y="23565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2" name="Rounded Rectangle 1121">
              <a:extLst>
                <a:ext uri="{FF2B5EF4-FFF2-40B4-BE49-F238E27FC236}">
                  <a16:creationId xmlns:a16="http://schemas.microsoft.com/office/drawing/2014/main" id="{11E8A10A-E30F-6646-9431-D6E91EE398EC}"/>
                </a:ext>
              </a:extLst>
            </p:cNvPr>
            <p:cNvSpPr/>
            <p:nvPr/>
          </p:nvSpPr>
          <p:spPr>
            <a:xfrm>
              <a:off x="5445759" y="23550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3" name="Rounded Rectangle 1122">
              <a:extLst>
                <a:ext uri="{FF2B5EF4-FFF2-40B4-BE49-F238E27FC236}">
                  <a16:creationId xmlns:a16="http://schemas.microsoft.com/office/drawing/2014/main" id="{5473BBB6-9D27-0948-BE61-F7F98F52ED80}"/>
                </a:ext>
              </a:extLst>
            </p:cNvPr>
            <p:cNvSpPr/>
            <p:nvPr/>
          </p:nvSpPr>
          <p:spPr>
            <a:xfrm>
              <a:off x="4827394" y="28553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4" name="Rounded Rectangle 1123">
              <a:extLst>
                <a:ext uri="{FF2B5EF4-FFF2-40B4-BE49-F238E27FC236}">
                  <a16:creationId xmlns:a16="http://schemas.microsoft.com/office/drawing/2014/main" id="{2C58CF7A-DEA4-F849-98C2-29D0AECC13DA}"/>
                </a:ext>
              </a:extLst>
            </p:cNvPr>
            <p:cNvSpPr/>
            <p:nvPr/>
          </p:nvSpPr>
          <p:spPr>
            <a:xfrm>
              <a:off x="4917103" y="28538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5" name="Rounded Rectangle 1124">
              <a:extLst>
                <a:ext uri="{FF2B5EF4-FFF2-40B4-BE49-F238E27FC236}">
                  <a16:creationId xmlns:a16="http://schemas.microsoft.com/office/drawing/2014/main" id="{61A9AB24-1986-C243-A9D0-CDA5CCCADBCC}"/>
                </a:ext>
              </a:extLst>
            </p:cNvPr>
            <p:cNvSpPr/>
            <p:nvPr/>
          </p:nvSpPr>
          <p:spPr>
            <a:xfrm>
              <a:off x="5000394" y="28545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6" name="Rounded Rectangle 1125">
              <a:extLst>
                <a:ext uri="{FF2B5EF4-FFF2-40B4-BE49-F238E27FC236}">
                  <a16:creationId xmlns:a16="http://schemas.microsoft.com/office/drawing/2014/main" id="{24ABACF4-AD59-B046-A710-BC27E6CE6703}"/>
                </a:ext>
              </a:extLst>
            </p:cNvPr>
            <p:cNvSpPr/>
            <p:nvPr/>
          </p:nvSpPr>
          <p:spPr>
            <a:xfrm>
              <a:off x="5083015" y="28531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7" name="Rounded Rectangle 1126">
              <a:extLst>
                <a:ext uri="{FF2B5EF4-FFF2-40B4-BE49-F238E27FC236}">
                  <a16:creationId xmlns:a16="http://schemas.microsoft.com/office/drawing/2014/main" id="{2204EF89-618E-1845-B5A6-4C5B73E32C08}"/>
                </a:ext>
              </a:extLst>
            </p:cNvPr>
            <p:cNvSpPr/>
            <p:nvPr/>
          </p:nvSpPr>
          <p:spPr>
            <a:xfrm>
              <a:off x="5167833" y="285940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8" name="Rounded Rectangle 1127">
              <a:extLst>
                <a:ext uri="{FF2B5EF4-FFF2-40B4-BE49-F238E27FC236}">
                  <a16:creationId xmlns:a16="http://schemas.microsoft.com/office/drawing/2014/main" id="{BA8FF576-856B-1E49-AF3C-DF53EEF4476D}"/>
                </a:ext>
              </a:extLst>
            </p:cNvPr>
            <p:cNvSpPr/>
            <p:nvPr/>
          </p:nvSpPr>
          <p:spPr>
            <a:xfrm>
              <a:off x="5243366" y="285793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9" name="Rounded Rectangle 1128">
              <a:extLst>
                <a:ext uri="{FF2B5EF4-FFF2-40B4-BE49-F238E27FC236}">
                  <a16:creationId xmlns:a16="http://schemas.microsoft.com/office/drawing/2014/main" id="{B265D329-133A-F246-8B1B-719D56D8C866}"/>
                </a:ext>
              </a:extLst>
            </p:cNvPr>
            <p:cNvSpPr/>
            <p:nvPr/>
          </p:nvSpPr>
          <p:spPr>
            <a:xfrm>
              <a:off x="5326657" y="285866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0" name="Rounded Rectangle 1129">
              <a:extLst>
                <a:ext uri="{FF2B5EF4-FFF2-40B4-BE49-F238E27FC236}">
                  <a16:creationId xmlns:a16="http://schemas.microsoft.com/office/drawing/2014/main" id="{9B0A21F4-D5A6-4D4E-BDE3-C56E3120BF06}"/>
                </a:ext>
              </a:extLst>
            </p:cNvPr>
            <p:cNvSpPr/>
            <p:nvPr/>
          </p:nvSpPr>
          <p:spPr>
            <a:xfrm>
              <a:off x="5409278" y="285720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1" name="Rounded Rectangle 1130">
              <a:extLst>
                <a:ext uri="{FF2B5EF4-FFF2-40B4-BE49-F238E27FC236}">
                  <a16:creationId xmlns:a16="http://schemas.microsoft.com/office/drawing/2014/main" id="{D695C8C6-F8F3-E54F-B3B1-153F7ACFD1C9}"/>
                </a:ext>
              </a:extLst>
            </p:cNvPr>
            <p:cNvSpPr/>
            <p:nvPr/>
          </p:nvSpPr>
          <p:spPr>
            <a:xfrm>
              <a:off x="5495004" y="285316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2" name="Rounded Rectangle 1131">
              <a:extLst>
                <a:ext uri="{FF2B5EF4-FFF2-40B4-BE49-F238E27FC236}">
                  <a16:creationId xmlns:a16="http://schemas.microsoft.com/office/drawing/2014/main" id="{1B850363-6FB3-0746-A3F1-ACB8DE1EF815}"/>
                </a:ext>
              </a:extLst>
            </p:cNvPr>
            <p:cNvSpPr/>
            <p:nvPr/>
          </p:nvSpPr>
          <p:spPr>
            <a:xfrm>
              <a:off x="5585383" y="285389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3" name="Rounded Rectangle 1132">
              <a:extLst>
                <a:ext uri="{FF2B5EF4-FFF2-40B4-BE49-F238E27FC236}">
                  <a16:creationId xmlns:a16="http://schemas.microsoft.com/office/drawing/2014/main" id="{9D8DFA1B-A736-5349-AF5C-7ADE5E5A0FBB}"/>
                </a:ext>
              </a:extLst>
            </p:cNvPr>
            <p:cNvSpPr/>
            <p:nvPr/>
          </p:nvSpPr>
          <p:spPr>
            <a:xfrm>
              <a:off x="5660916" y="28595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4" name="Rounded Rectangle 1133">
              <a:extLst>
                <a:ext uri="{FF2B5EF4-FFF2-40B4-BE49-F238E27FC236}">
                  <a16:creationId xmlns:a16="http://schemas.microsoft.com/office/drawing/2014/main" id="{86A1CB56-3C91-F14D-9944-6EED3C15F4BE}"/>
                </a:ext>
              </a:extLst>
            </p:cNvPr>
            <p:cNvSpPr/>
            <p:nvPr/>
          </p:nvSpPr>
          <p:spPr>
            <a:xfrm>
              <a:off x="5321261" y="336222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5" name="Rounded Rectangle 1134">
              <a:extLst>
                <a:ext uri="{FF2B5EF4-FFF2-40B4-BE49-F238E27FC236}">
                  <a16:creationId xmlns:a16="http://schemas.microsoft.com/office/drawing/2014/main" id="{B7D5FE96-F244-514D-ADBE-AD6A21AA06BA}"/>
                </a:ext>
              </a:extLst>
            </p:cNvPr>
            <p:cNvSpPr/>
            <p:nvPr/>
          </p:nvSpPr>
          <p:spPr>
            <a:xfrm>
              <a:off x="5404552"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6" name="Rounded Rectangle 1135">
              <a:extLst>
                <a:ext uri="{FF2B5EF4-FFF2-40B4-BE49-F238E27FC236}">
                  <a16:creationId xmlns:a16="http://schemas.microsoft.com/office/drawing/2014/main" id="{7D09C9EE-D102-0840-8E7C-ADA986FFFAC7}"/>
                </a:ext>
              </a:extLst>
            </p:cNvPr>
            <p:cNvSpPr/>
            <p:nvPr/>
          </p:nvSpPr>
          <p:spPr>
            <a:xfrm>
              <a:off x="5487173" y="336149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7" name="Rounded Rectangle 1136">
              <a:extLst>
                <a:ext uri="{FF2B5EF4-FFF2-40B4-BE49-F238E27FC236}">
                  <a16:creationId xmlns:a16="http://schemas.microsoft.com/office/drawing/2014/main" id="{7724260E-4B32-4944-977E-5403F9EAFDBD}"/>
                </a:ext>
              </a:extLst>
            </p:cNvPr>
            <p:cNvSpPr/>
            <p:nvPr/>
          </p:nvSpPr>
          <p:spPr>
            <a:xfrm>
              <a:off x="5572898" y="335659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8" name="Rounded Rectangle 1137">
              <a:extLst>
                <a:ext uri="{FF2B5EF4-FFF2-40B4-BE49-F238E27FC236}">
                  <a16:creationId xmlns:a16="http://schemas.microsoft.com/office/drawing/2014/main" id="{16B49084-3B11-7A41-8DAA-CC512F3B53D1}"/>
                </a:ext>
              </a:extLst>
            </p:cNvPr>
            <p:cNvSpPr/>
            <p:nvPr/>
          </p:nvSpPr>
          <p:spPr>
            <a:xfrm>
              <a:off x="5663277" y="335733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9" name="Rounded Rectangle 1138">
              <a:extLst>
                <a:ext uri="{FF2B5EF4-FFF2-40B4-BE49-F238E27FC236}">
                  <a16:creationId xmlns:a16="http://schemas.microsoft.com/office/drawing/2014/main" id="{9723CDFB-F309-5842-96CD-3C6B21A6BA59}"/>
                </a:ext>
              </a:extLst>
            </p:cNvPr>
            <p:cNvSpPr/>
            <p:nvPr/>
          </p:nvSpPr>
          <p:spPr>
            <a:xfrm>
              <a:off x="5745898"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0" name="Rounded Rectangle 1139">
              <a:extLst>
                <a:ext uri="{FF2B5EF4-FFF2-40B4-BE49-F238E27FC236}">
                  <a16:creationId xmlns:a16="http://schemas.microsoft.com/office/drawing/2014/main" id="{8B8F81CC-5ADD-6042-A874-9C61BD203975}"/>
                </a:ext>
              </a:extLst>
            </p:cNvPr>
            <p:cNvSpPr/>
            <p:nvPr/>
          </p:nvSpPr>
          <p:spPr>
            <a:xfrm>
              <a:off x="4814168" y="336230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1" name="Rounded Rectangle 1140">
              <a:extLst>
                <a:ext uri="{FF2B5EF4-FFF2-40B4-BE49-F238E27FC236}">
                  <a16:creationId xmlns:a16="http://schemas.microsoft.com/office/drawing/2014/main" id="{CCD032A2-CC99-2D46-BE0F-028B5286D333}"/>
                </a:ext>
              </a:extLst>
            </p:cNvPr>
            <p:cNvSpPr/>
            <p:nvPr/>
          </p:nvSpPr>
          <p:spPr>
            <a:xfrm>
              <a:off x="4897459"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2" name="Rounded Rectangle 1141">
              <a:extLst>
                <a:ext uri="{FF2B5EF4-FFF2-40B4-BE49-F238E27FC236}">
                  <a16:creationId xmlns:a16="http://schemas.microsoft.com/office/drawing/2014/main" id="{845B4ACD-CFF0-F744-9CCF-38A3ADD4D0F1}"/>
                </a:ext>
              </a:extLst>
            </p:cNvPr>
            <p:cNvSpPr/>
            <p:nvPr/>
          </p:nvSpPr>
          <p:spPr>
            <a:xfrm>
              <a:off x="4980080" y="336156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3" name="Rounded Rectangle 1142">
              <a:extLst>
                <a:ext uri="{FF2B5EF4-FFF2-40B4-BE49-F238E27FC236}">
                  <a16:creationId xmlns:a16="http://schemas.microsoft.com/office/drawing/2014/main" id="{218B2AD4-9561-BF44-9442-C02BF7538A34}"/>
                </a:ext>
              </a:extLst>
            </p:cNvPr>
            <p:cNvSpPr/>
            <p:nvPr/>
          </p:nvSpPr>
          <p:spPr>
            <a:xfrm>
              <a:off x="5058717" y="335667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4" name="Rounded Rectangle 1143">
              <a:extLst>
                <a:ext uri="{FF2B5EF4-FFF2-40B4-BE49-F238E27FC236}">
                  <a16:creationId xmlns:a16="http://schemas.microsoft.com/office/drawing/2014/main" id="{0A0EDAF0-86F6-C24C-8596-431D52C0F9E6}"/>
                </a:ext>
              </a:extLst>
            </p:cNvPr>
            <p:cNvSpPr/>
            <p:nvPr/>
          </p:nvSpPr>
          <p:spPr>
            <a:xfrm>
              <a:off x="5149096" y="335740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5" name="Rounded Rectangle 1144">
              <a:extLst>
                <a:ext uri="{FF2B5EF4-FFF2-40B4-BE49-F238E27FC236}">
                  <a16:creationId xmlns:a16="http://schemas.microsoft.com/office/drawing/2014/main" id="{463DB784-98CC-B846-9A7D-F69AA32CB93B}"/>
                </a:ext>
              </a:extLst>
            </p:cNvPr>
            <p:cNvSpPr/>
            <p:nvPr/>
          </p:nvSpPr>
          <p:spPr>
            <a:xfrm>
              <a:off x="5238805"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6" name="Rounded Rectangle 1145">
              <a:extLst>
                <a:ext uri="{FF2B5EF4-FFF2-40B4-BE49-F238E27FC236}">
                  <a16:creationId xmlns:a16="http://schemas.microsoft.com/office/drawing/2014/main" id="{B7318D9B-5CF9-6C47-87B3-D79ACBE8875E}"/>
                </a:ext>
              </a:extLst>
            </p:cNvPr>
            <p:cNvSpPr/>
            <p:nvPr/>
          </p:nvSpPr>
          <p:spPr>
            <a:xfrm>
              <a:off x="4812603" y="38085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7" name="Rounded Rectangle 1146">
              <a:extLst>
                <a:ext uri="{FF2B5EF4-FFF2-40B4-BE49-F238E27FC236}">
                  <a16:creationId xmlns:a16="http://schemas.microsoft.com/office/drawing/2014/main" id="{05B89E32-D0AA-F040-8D43-1F129DEB20B1}"/>
                </a:ext>
              </a:extLst>
            </p:cNvPr>
            <p:cNvSpPr/>
            <p:nvPr/>
          </p:nvSpPr>
          <p:spPr>
            <a:xfrm>
              <a:off x="4895894"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8" name="Rounded Rectangle 1147">
              <a:extLst>
                <a:ext uri="{FF2B5EF4-FFF2-40B4-BE49-F238E27FC236}">
                  <a16:creationId xmlns:a16="http://schemas.microsoft.com/office/drawing/2014/main" id="{8234718B-D504-B744-8D09-0E3A513D9CA3}"/>
                </a:ext>
              </a:extLst>
            </p:cNvPr>
            <p:cNvSpPr/>
            <p:nvPr/>
          </p:nvSpPr>
          <p:spPr>
            <a:xfrm>
              <a:off x="4971427" y="38078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9" name="Rounded Rectangle 1148">
              <a:extLst>
                <a:ext uri="{FF2B5EF4-FFF2-40B4-BE49-F238E27FC236}">
                  <a16:creationId xmlns:a16="http://schemas.microsoft.com/office/drawing/2014/main" id="{9191A887-0A95-014E-BAE6-269F6B2C493F}"/>
                </a:ext>
              </a:extLst>
            </p:cNvPr>
            <p:cNvSpPr/>
            <p:nvPr/>
          </p:nvSpPr>
          <p:spPr>
            <a:xfrm>
              <a:off x="5057152" y="38029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0" name="Rounded Rectangle 1149">
              <a:extLst>
                <a:ext uri="{FF2B5EF4-FFF2-40B4-BE49-F238E27FC236}">
                  <a16:creationId xmlns:a16="http://schemas.microsoft.com/office/drawing/2014/main" id="{EA03B3C0-2024-D240-BC2C-C6E68401C786}"/>
                </a:ext>
              </a:extLst>
            </p:cNvPr>
            <p:cNvSpPr/>
            <p:nvPr/>
          </p:nvSpPr>
          <p:spPr>
            <a:xfrm>
              <a:off x="5133355" y="380370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1" name="Rounded Rectangle 1150">
              <a:extLst>
                <a:ext uri="{FF2B5EF4-FFF2-40B4-BE49-F238E27FC236}">
                  <a16:creationId xmlns:a16="http://schemas.microsoft.com/office/drawing/2014/main" id="{2B31DBA1-A878-9344-BD76-38392B0E47D3}"/>
                </a:ext>
              </a:extLst>
            </p:cNvPr>
            <p:cNvSpPr/>
            <p:nvPr/>
          </p:nvSpPr>
          <p:spPr>
            <a:xfrm>
              <a:off x="5215976"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2" name="Rounded Rectangle 1151">
              <a:extLst>
                <a:ext uri="{FF2B5EF4-FFF2-40B4-BE49-F238E27FC236}">
                  <a16:creationId xmlns:a16="http://schemas.microsoft.com/office/drawing/2014/main" id="{D72FBCD0-6851-8949-9E56-BB7246FC06B8}"/>
                </a:ext>
              </a:extLst>
            </p:cNvPr>
            <p:cNvSpPr/>
            <p:nvPr/>
          </p:nvSpPr>
          <p:spPr>
            <a:xfrm>
              <a:off x="5298157" y="380870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3" name="Rounded Rectangle 1152">
              <a:extLst>
                <a:ext uri="{FF2B5EF4-FFF2-40B4-BE49-F238E27FC236}">
                  <a16:creationId xmlns:a16="http://schemas.microsoft.com/office/drawing/2014/main" id="{B2548E3B-C19F-CE4A-A2DA-A36F211786DB}"/>
                </a:ext>
              </a:extLst>
            </p:cNvPr>
            <p:cNvSpPr/>
            <p:nvPr/>
          </p:nvSpPr>
          <p:spPr>
            <a:xfrm>
              <a:off x="537436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4" name="Rounded Rectangle 1153">
              <a:extLst>
                <a:ext uri="{FF2B5EF4-FFF2-40B4-BE49-F238E27FC236}">
                  <a16:creationId xmlns:a16="http://schemas.microsoft.com/office/drawing/2014/main" id="{0EBBDAAF-2843-2A45-8300-F56E55211AFA}"/>
                </a:ext>
              </a:extLst>
            </p:cNvPr>
            <p:cNvSpPr/>
            <p:nvPr/>
          </p:nvSpPr>
          <p:spPr>
            <a:xfrm>
              <a:off x="5456981" y="380797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5" name="Rounded Rectangle 1154">
              <a:extLst>
                <a:ext uri="{FF2B5EF4-FFF2-40B4-BE49-F238E27FC236}">
                  <a16:creationId xmlns:a16="http://schemas.microsoft.com/office/drawing/2014/main" id="{A056973D-8D94-524F-AA1F-B53997FBBDAB}"/>
                </a:ext>
              </a:extLst>
            </p:cNvPr>
            <p:cNvSpPr/>
            <p:nvPr/>
          </p:nvSpPr>
          <p:spPr>
            <a:xfrm>
              <a:off x="5542706" y="38030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6" name="Rounded Rectangle 1155">
              <a:extLst>
                <a:ext uri="{FF2B5EF4-FFF2-40B4-BE49-F238E27FC236}">
                  <a16:creationId xmlns:a16="http://schemas.microsoft.com/office/drawing/2014/main" id="{7A9BC222-86AD-484F-B20E-76B382798706}"/>
                </a:ext>
              </a:extLst>
            </p:cNvPr>
            <p:cNvSpPr/>
            <p:nvPr/>
          </p:nvSpPr>
          <p:spPr>
            <a:xfrm>
              <a:off x="5618909" y="380381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7" name="Rounded Rectangle 1156">
              <a:extLst>
                <a:ext uri="{FF2B5EF4-FFF2-40B4-BE49-F238E27FC236}">
                  <a16:creationId xmlns:a16="http://schemas.microsoft.com/office/drawing/2014/main" id="{8BC52A57-878B-EE40-B413-0600D6ED6764}"/>
                </a:ext>
              </a:extLst>
            </p:cNvPr>
            <p:cNvSpPr/>
            <p:nvPr/>
          </p:nvSpPr>
          <p:spPr>
            <a:xfrm>
              <a:off x="570153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8" name="Rounded Rectangle 1157">
              <a:extLst>
                <a:ext uri="{FF2B5EF4-FFF2-40B4-BE49-F238E27FC236}">
                  <a16:creationId xmlns:a16="http://schemas.microsoft.com/office/drawing/2014/main" id="{F408C87F-9CCA-A44E-9DC6-9912AF20C4FB}"/>
                </a:ext>
              </a:extLst>
            </p:cNvPr>
            <p:cNvSpPr/>
            <p:nvPr/>
          </p:nvSpPr>
          <p:spPr>
            <a:xfrm>
              <a:off x="4823574" y="424157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9" name="Rounded Rectangle 1158">
              <a:extLst>
                <a:ext uri="{FF2B5EF4-FFF2-40B4-BE49-F238E27FC236}">
                  <a16:creationId xmlns:a16="http://schemas.microsoft.com/office/drawing/2014/main" id="{4A786593-DA19-C44D-A178-7A8753DE61A7}"/>
                </a:ext>
              </a:extLst>
            </p:cNvPr>
            <p:cNvSpPr/>
            <p:nvPr/>
          </p:nvSpPr>
          <p:spPr>
            <a:xfrm>
              <a:off x="4906195" y="424011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0" name="Rounded Rectangle 1159">
              <a:extLst>
                <a:ext uri="{FF2B5EF4-FFF2-40B4-BE49-F238E27FC236}">
                  <a16:creationId xmlns:a16="http://schemas.microsoft.com/office/drawing/2014/main" id="{BD8FD5AF-5593-684B-83EC-E2CB4C06DE07}"/>
                </a:ext>
              </a:extLst>
            </p:cNvPr>
            <p:cNvSpPr/>
            <p:nvPr/>
          </p:nvSpPr>
          <p:spPr>
            <a:xfrm>
              <a:off x="4989486" y="424084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1" name="Rounded Rectangle 1160">
              <a:extLst>
                <a:ext uri="{FF2B5EF4-FFF2-40B4-BE49-F238E27FC236}">
                  <a16:creationId xmlns:a16="http://schemas.microsoft.com/office/drawing/2014/main" id="{C3A1D959-A1C0-1841-A68B-D538B0C1FD86}"/>
                </a:ext>
              </a:extLst>
            </p:cNvPr>
            <p:cNvSpPr/>
            <p:nvPr/>
          </p:nvSpPr>
          <p:spPr>
            <a:xfrm>
              <a:off x="5072107" y="423938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2" name="Rounded Rectangle 1161">
              <a:extLst>
                <a:ext uri="{FF2B5EF4-FFF2-40B4-BE49-F238E27FC236}">
                  <a16:creationId xmlns:a16="http://schemas.microsoft.com/office/drawing/2014/main" id="{42846F24-1125-3C40-B7B8-7B8ACA7770AF}"/>
                </a:ext>
              </a:extLst>
            </p:cNvPr>
            <p:cNvSpPr/>
            <p:nvPr/>
          </p:nvSpPr>
          <p:spPr>
            <a:xfrm>
              <a:off x="5156925" y="423857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3" name="Rounded Rectangle 1162">
              <a:extLst>
                <a:ext uri="{FF2B5EF4-FFF2-40B4-BE49-F238E27FC236}">
                  <a16:creationId xmlns:a16="http://schemas.microsoft.com/office/drawing/2014/main" id="{A2805DC9-81F2-4C4E-9B38-726054B7C763}"/>
                </a:ext>
              </a:extLst>
            </p:cNvPr>
            <p:cNvSpPr/>
            <p:nvPr/>
          </p:nvSpPr>
          <p:spPr>
            <a:xfrm>
              <a:off x="5239546" y="423710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4" name="Rounded Rectangle 1163">
              <a:extLst>
                <a:ext uri="{FF2B5EF4-FFF2-40B4-BE49-F238E27FC236}">
                  <a16:creationId xmlns:a16="http://schemas.microsoft.com/office/drawing/2014/main" id="{C4DC3A82-8236-BF4D-A43D-3CFB56F5E7DC}"/>
                </a:ext>
              </a:extLst>
            </p:cNvPr>
            <p:cNvSpPr/>
            <p:nvPr/>
          </p:nvSpPr>
          <p:spPr>
            <a:xfrm>
              <a:off x="5329925" y="423784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5" name="Rounded Rectangle 1164">
              <a:extLst>
                <a:ext uri="{FF2B5EF4-FFF2-40B4-BE49-F238E27FC236}">
                  <a16:creationId xmlns:a16="http://schemas.microsoft.com/office/drawing/2014/main" id="{AF53023D-3533-D647-842A-65914278F6E3}"/>
                </a:ext>
              </a:extLst>
            </p:cNvPr>
            <p:cNvSpPr/>
            <p:nvPr/>
          </p:nvSpPr>
          <p:spPr>
            <a:xfrm>
              <a:off x="5412546" y="423637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6" name="Rounded Rectangle 1165">
              <a:extLst>
                <a:ext uri="{FF2B5EF4-FFF2-40B4-BE49-F238E27FC236}">
                  <a16:creationId xmlns:a16="http://schemas.microsoft.com/office/drawing/2014/main" id="{8E65F6F2-0194-A246-B55D-3FEB2F866B96}"/>
                </a:ext>
              </a:extLst>
            </p:cNvPr>
            <p:cNvSpPr/>
            <p:nvPr/>
          </p:nvSpPr>
          <p:spPr>
            <a:xfrm>
              <a:off x="4788612" y="471294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7" name="Rounded Rectangle 1166">
              <a:extLst>
                <a:ext uri="{FF2B5EF4-FFF2-40B4-BE49-F238E27FC236}">
                  <a16:creationId xmlns:a16="http://schemas.microsoft.com/office/drawing/2014/main" id="{4A74EAC4-F105-E541-86CC-FD2EE4BB2B5D}"/>
                </a:ext>
              </a:extLst>
            </p:cNvPr>
            <p:cNvSpPr/>
            <p:nvPr/>
          </p:nvSpPr>
          <p:spPr>
            <a:xfrm>
              <a:off x="4871903"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8" name="Rounded Rectangle 1167">
              <a:extLst>
                <a:ext uri="{FF2B5EF4-FFF2-40B4-BE49-F238E27FC236}">
                  <a16:creationId xmlns:a16="http://schemas.microsoft.com/office/drawing/2014/main" id="{AD36ECC2-5B7C-B948-A871-09FD200D0D26}"/>
                </a:ext>
              </a:extLst>
            </p:cNvPr>
            <p:cNvSpPr/>
            <p:nvPr/>
          </p:nvSpPr>
          <p:spPr>
            <a:xfrm>
              <a:off x="4947436" y="47122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9" name="Rounded Rectangle 1168">
              <a:extLst>
                <a:ext uri="{FF2B5EF4-FFF2-40B4-BE49-F238E27FC236}">
                  <a16:creationId xmlns:a16="http://schemas.microsoft.com/office/drawing/2014/main" id="{FC6A8DE6-D30F-5C4B-A2A6-5EFB2218721C}"/>
                </a:ext>
              </a:extLst>
            </p:cNvPr>
            <p:cNvSpPr/>
            <p:nvPr/>
          </p:nvSpPr>
          <p:spPr>
            <a:xfrm>
              <a:off x="5026073" y="471441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0" name="Rounded Rectangle 1169">
              <a:extLst>
                <a:ext uri="{FF2B5EF4-FFF2-40B4-BE49-F238E27FC236}">
                  <a16:creationId xmlns:a16="http://schemas.microsoft.com/office/drawing/2014/main" id="{AD967243-A0A6-0143-9B46-FB19CC1A5141}"/>
                </a:ext>
              </a:extLst>
            </p:cNvPr>
            <p:cNvSpPr/>
            <p:nvPr/>
          </p:nvSpPr>
          <p:spPr>
            <a:xfrm>
              <a:off x="5102276" y="471514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1" name="Rounded Rectangle 1170">
              <a:extLst>
                <a:ext uri="{FF2B5EF4-FFF2-40B4-BE49-F238E27FC236}">
                  <a16:creationId xmlns:a16="http://schemas.microsoft.com/office/drawing/2014/main" id="{3808AB7A-4EA9-604A-9607-3D1D991920A8}"/>
                </a:ext>
              </a:extLst>
            </p:cNvPr>
            <p:cNvSpPr/>
            <p:nvPr/>
          </p:nvSpPr>
          <p:spPr>
            <a:xfrm>
              <a:off x="5184897"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2" name="Rounded Rectangle 1171">
              <a:extLst>
                <a:ext uri="{FF2B5EF4-FFF2-40B4-BE49-F238E27FC236}">
                  <a16:creationId xmlns:a16="http://schemas.microsoft.com/office/drawing/2014/main" id="{EDA3BB64-941E-464B-B954-89221089C3CF}"/>
                </a:ext>
              </a:extLst>
            </p:cNvPr>
            <p:cNvSpPr/>
            <p:nvPr/>
          </p:nvSpPr>
          <p:spPr>
            <a:xfrm>
              <a:off x="5267078" y="47130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3" name="Rounded Rectangle 1172">
              <a:extLst>
                <a:ext uri="{FF2B5EF4-FFF2-40B4-BE49-F238E27FC236}">
                  <a16:creationId xmlns:a16="http://schemas.microsoft.com/office/drawing/2014/main" id="{AB2BE894-F338-6F4B-B083-A8E61F319AD8}"/>
                </a:ext>
              </a:extLst>
            </p:cNvPr>
            <p:cNvSpPr/>
            <p:nvPr/>
          </p:nvSpPr>
          <p:spPr>
            <a:xfrm>
              <a:off x="534328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4" name="Rounded Rectangle 1173">
              <a:extLst>
                <a:ext uri="{FF2B5EF4-FFF2-40B4-BE49-F238E27FC236}">
                  <a16:creationId xmlns:a16="http://schemas.microsoft.com/office/drawing/2014/main" id="{24A2179B-E89C-2640-B63E-2807EDF2F2B4}"/>
                </a:ext>
              </a:extLst>
            </p:cNvPr>
            <p:cNvSpPr/>
            <p:nvPr/>
          </p:nvSpPr>
          <p:spPr>
            <a:xfrm>
              <a:off x="5425902" y="47123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5" name="Rounded Rectangle 1174">
              <a:extLst>
                <a:ext uri="{FF2B5EF4-FFF2-40B4-BE49-F238E27FC236}">
                  <a16:creationId xmlns:a16="http://schemas.microsoft.com/office/drawing/2014/main" id="{C9838EEA-0ABC-A349-B4D7-A41C6CCC57F0}"/>
                </a:ext>
              </a:extLst>
            </p:cNvPr>
            <p:cNvSpPr/>
            <p:nvPr/>
          </p:nvSpPr>
          <p:spPr>
            <a:xfrm>
              <a:off x="5511627" y="47145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6" name="Rounded Rectangle 1175">
              <a:extLst>
                <a:ext uri="{FF2B5EF4-FFF2-40B4-BE49-F238E27FC236}">
                  <a16:creationId xmlns:a16="http://schemas.microsoft.com/office/drawing/2014/main" id="{2C6B001F-237D-4547-9346-B4ABD4B6474A}"/>
                </a:ext>
              </a:extLst>
            </p:cNvPr>
            <p:cNvSpPr/>
            <p:nvPr/>
          </p:nvSpPr>
          <p:spPr>
            <a:xfrm>
              <a:off x="5594918" y="471525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7" name="Rounded Rectangle 1176">
              <a:extLst>
                <a:ext uri="{FF2B5EF4-FFF2-40B4-BE49-F238E27FC236}">
                  <a16:creationId xmlns:a16="http://schemas.microsoft.com/office/drawing/2014/main" id="{7BBEC1B3-F517-3A47-8E0B-5A6A66B42BFA}"/>
                </a:ext>
              </a:extLst>
            </p:cNvPr>
            <p:cNvSpPr/>
            <p:nvPr/>
          </p:nvSpPr>
          <p:spPr>
            <a:xfrm>
              <a:off x="567045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178" name="Group 1177">
            <a:extLst>
              <a:ext uri="{FF2B5EF4-FFF2-40B4-BE49-F238E27FC236}">
                <a16:creationId xmlns:a16="http://schemas.microsoft.com/office/drawing/2014/main" id="{3BB88313-3962-5A40-844C-0BF1F6478220}"/>
              </a:ext>
            </a:extLst>
          </p:cNvPr>
          <p:cNvGrpSpPr/>
          <p:nvPr/>
        </p:nvGrpSpPr>
        <p:grpSpPr>
          <a:xfrm>
            <a:off x="6240040" y="2345518"/>
            <a:ext cx="1618142" cy="3545106"/>
            <a:chOff x="4659160" y="1635818"/>
            <a:chExt cx="1618142" cy="3545106"/>
          </a:xfrm>
        </p:grpSpPr>
        <p:sp>
          <p:nvSpPr>
            <p:cNvPr id="1179" name="Rounded Rectangle 1178">
              <a:extLst>
                <a:ext uri="{FF2B5EF4-FFF2-40B4-BE49-F238E27FC236}">
                  <a16:creationId xmlns:a16="http://schemas.microsoft.com/office/drawing/2014/main" id="{668B03C8-77C8-7E42-86E3-5A412AC0080E}"/>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0" name="Rounded Rectangle 1179">
              <a:extLst>
                <a:ext uri="{FF2B5EF4-FFF2-40B4-BE49-F238E27FC236}">
                  <a16:creationId xmlns:a16="http://schemas.microsoft.com/office/drawing/2014/main" id="{92F7B2DD-7688-AA46-BD94-71AB636BFD0D}"/>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1" name="Rounded Rectangle 1180">
              <a:extLst>
                <a:ext uri="{FF2B5EF4-FFF2-40B4-BE49-F238E27FC236}">
                  <a16:creationId xmlns:a16="http://schemas.microsoft.com/office/drawing/2014/main" id="{74E4FD55-FA3F-D84C-B5D9-D0748B5EFDDF}"/>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2" name="Rounded Rectangle 1181">
              <a:extLst>
                <a:ext uri="{FF2B5EF4-FFF2-40B4-BE49-F238E27FC236}">
                  <a16:creationId xmlns:a16="http://schemas.microsoft.com/office/drawing/2014/main" id="{F57FA4DB-0DAB-F642-9379-25F341E9E0EF}"/>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3" name="Rounded Rectangle 1182">
              <a:extLst>
                <a:ext uri="{FF2B5EF4-FFF2-40B4-BE49-F238E27FC236}">
                  <a16:creationId xmlns:a16="http://schemas.microsoft.com/office/drawing/2014/main" id="{734306C6-B1A9-AB47-836C-86DBB8EDDC2F}"/>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4" name="TextBox 1183">
              <a:extLst>
                <a:ext uri="{FF2B5EF4-FFF2-40B4-BE49-F238E27FC236}">
                  <a16:creationId xmlns:a16="http://schemas.microsoft.com/office/drawing/2014/main" id="{39ECB056-0021-E941-A080-0932B33B8D9C}"/>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85" name="Rounded Rectangle 1184">
              <a:extLst>
                <a:ext uri="{FF2B5EF4-FFF2-40B4-BE49-F238E27FC236}">
                  <a16:creationId xmlns:a16="http://schemas.microsoft.com/office/drawing/2014/main" id="{3FBC0758-5BA2-FA48-AC93-188021386E1B}"/>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6" name="Rounded Rectangle 1185">
              <a:extLst>
                <a:ext uri="{FF2B5EF4-FFF2-40B4-BE49-F238E27FC236}">
                  <a16:creationId xmlns:a16="http://schemas.microsoft.com/office/drawing/2014/main" id="{4C32A478-FD6C-8749-829B-17015B55A539}"/>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7" name="Rounded Rectangle 1186">
              <a:extLst>
                <a:ext uri="{FF2B5EF4-FFF2-40B4-BE49-F238E27FC236}">
                  <a16:creationId xmlns:a16="http://schemas.microsoft.com/office/drawing/2014/main" id="{985D029C-19EB-3342-81CE-8DF795E327CB}"/>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8" name="Rounded Rectangle 1187">
              <a:extLst>
                <a:ext uri="{FF2B5EF4-FFF2-40B4-BE49-F238E27FC236}">
                  <a16:creationId xmlns:a16="http://schemas.microsoft.com/office/drawing/2014/main" id="{50542ED2-2F14-9041-AAD2-0C71676FA225}"/>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9" name="Rounded Rectangle 1188">
              <a:extLst>
                <a:ext uri="{FF2B5EF4-FFF2-40B4-BE49-F238E27FC236}">
                  <a16:creationId xmlns:a16="http://schemas.microsoft.com/office/drawing/2014/main" id="{7790A512-5EB7-3B4A-82C2-68917379439D}"/>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0" name="TextBox 1189">
              <a:extLst>
                <a:ext uri="{FF2B5EF4-FFF2-40B4-BE49-F238E27FC236}">
                  <a16:creationId xmlns:a16="http://schemas.microsoft.com/office/drawing/2014/main" id="{59A42D4C-FF1F-114B-8460-E6454C567290}"/>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1" name="Rounded Rectangle 1190">
              <a:extLst>
                <a:ext uri="{FF2B5EF4-FFF2-40B4-BE49-F238E27FC236}">
                  <a16:creationId xmlns:a16="http://schemas.microsoft.com/office/drawing/2014/main" id="{E7FCAAC5-FB95-E54A-92C7-41EFCD5C7693}"/>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2" name="Rounded Rectangle 1191">
              <a:extLst>
                <a:ext uri="{FF2B5EF4-FFF2-40B4-BE49-F238E27FC236}">
                  <a16:creationId xmlns:a16="http://schemas.microsoft.com/office/drawing/2014/main" id="{21409802-3DBF-5D4E-8819-D39F1B571076}"/>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3" name="Rounded Rectangle 1192">
              <a:extLst>
                <a:ext uri="{FF2B5EF4-FFF2-40B4-BE49-F238E27FC236}">
                  <a16:creationId xmlns:a16="http://schemas.microsoft.com/office/drawing/2014/main" id="{B10E81F2-0FFA-8F46-A047-E030C98CE52D}"/>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4" name="Rounded Rectangle 1193">
              <a:extLst>
                <a:ext uri="{FF2B5EF4-FFF2-40B4-BE49-F238E27FC236}">
                  <a16:creationId xmlns:a16="http://schemas.microsoft.com/office/drawing/2014/main" id="{68AACD51-D248-3B43-A732-5A833FC3CAE1}"/>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5" name="Rounded Rectangle 1194">
              <a:extLst>
                <a:ext uri="{FF2B5EF4-FFF2-40B4-BE49-F238E27FC236}">
                  <a16:creationId xmlns:a16="http://schemas.microsoft.com/office/drawing/2014/main" id="{5AE9B346-4F63-0143-99A5-64DE7107DED8}"/>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6" name="TextBox 1195">
              <a:extLst>
                <a:ext uri="{FF2B5EF4-FFF2-40B4-BE49-F238E27FC236}">
                  <a16:creationId xmlns:a16="http://schemas.microsoft.com/office/drawing/2014/main" id="{6BD9A5B6-99C5-2846-875B-CE8C982A5B9E}"/>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7" name="Rounded Rectangle 1196">
              <a:extLst>
                <a:ext uri="{FF2B5EF4-FFF2-40B4-BE49-F238E27FC236}">
                  <a16:creationId xmlns:a16="http://schemas.microsoft.com/office/drawing/2014/main" id="{EB3D2428-1A60-C447-A95E-B11383E820BA}"/>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8" name="Rounded Rectangle 1197">
              <a:extLst>
                <a:ext uri="{FF2B5EF4-FFF2-40B4-BE49-F238E27FC236}">
                  <a16:creationId xmlns:a16="http://schemas.microsoft.com/office/drawing/2014/main" id="{E306508F-FFA9-6147-922C-AE050FB291F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9" name="Rounded Rectangle 1198">
              <a:extLst>
                <a:ext uri="{FF2B5EF4-FFF2-40B4-BE49-F238E27FC236}">
                  <a16:creationId xmlns:a16="http://schemas.microsoft.com/office/drawing/2014/main" id="{18FB4939-5F7E-9B4A-8C93-AAE587B6D44B}"/>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0" name="Rounded Rectangle 1199">
              <a:extLst>
                <a:ext uri="{FF2B5EF4-FFF2-40B4-BE49-F238E27FC236}">
                  <a16:creationId xmlns:a16="http://schemas.microsoft.com/office/drawing/2014/main" id="{BE1FC763-5AC1-6F43-BC82-2F5CB794EC8A}"/>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1" name="Rounded Rectangle 1200">
              <a:extLst>
                <a:ext uri="{FF2B5EF4-FFF2-40B4-BE49-F238E27FC236}">
                  <a16:creationId xmlns:a16="http://schemas.microsoft.com/office/drawing/2014/main" id="{7150A01E-9D15-2542-B3D9-D49FE2D2471E}"/>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2" name="TextBox 1201">
              <a:extLst>
                <a:ext uri="{FF2B5EF4-FFF2-40B4-BE49-F238E27FC236}">
                  <a16:creationId xmlns:a16="http://schemas.microsoft.com/office/drawing/2014/main" id="{D380DF2E-2502-2C40-93D8-E7B302711F21}"/>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3" name="TextBox 1202">
              <a:extLst>
                <a:ext uri="{FF2B5EF4-FFF2-40B4-BE49-F238E27FC236}">
                  <a16:creationId xmlns:a16="http://schemas.microsoft.com/office/drawing/2014/main" id="{96B692AA-D4E6-0D45-8BD7-EC9E3ACBA76E}"/>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4" name="TextBox 1203">
              <a:extLst>
                <a:ext uri="{FF2B5EF4-FFF2-40B4-BE49-F238E27FC236}">
                  <a16:creationId xmlns:a16="http://schemas.microsoft.com/office/drawing/2014/main" id="{68342FE6-64B0-194A-9BD6-7D259CAACD6C}"/>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5" name="Rounded Rectangle 1204">
              <a:extLst>
                <a:ext uri="{FF2B5EF4-FFF2-40B4-BE49-F238E27FC236}">
                  <a16:creationId xmlns:a16="http://schemas.microsoft.com/office/drawing/2014/main" id="{7ECFACC9-42FD-594C-A9EF-9D80219E6E4D}"/>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6" name="Rounded Rectangle 1205">
              <a:extLst>
                <a:ext uri="{FF2B5EF4-FFF2-40B4-BE49-F238E27FC236}">
                  <a16:creationId xmlns:a16="http://schemas.microsoft.com/office/drawing/2014/main" id="{8A96CC75-6E5B-C742-B2FB-7EED47D7BAFE}"/>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7" name="Rounded Rectangle 1206">
              <a:extLst>
                <a:ext uri="{FF2B5EF4-FFF2-40B4-BE49-F238E27FC236}">
                  <a16:creationId xmlns:a16="http://schemas.microsoft.com/office/drawing/2014/main" id="{53B70F50-1C48-894C-8D05-5698ACEC916C}"/>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8" name="Rounded Rectangle 1207">
              <a:extLst>
                <a:ext uri="{FF2B5EF4-FFF2-40B4-BE49-F238E27FC236}">
                  <a16:creationId xmlns:a16="http://schemas.microsoft.com/office/drawing/2014/main" id="{581CA673-810C-4C42-87B1-C23189CB5D75}"/>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9" name="Rounded Rectangle 1208">
              <a:extLst>
                <a:ext uri="{FF2B5EF4-FFF2-40B4-BE49-F238E27FC236}">
                  <a16:creationId xmlns:a16="http://schemas.microsoft.com/office/drawing/2014/main" id="{C36C6E4E-4F77-A240-8E3F-2907E5CFA858}"/>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0" name="TextBox 1209">
              <a:extLst>
                <a:ext uri="{FF2B5EF4-FFF2-40B4-BE49-F238E27FC236}">
                  <a16:creationId xmlns:a16="http://schemas.microsoft.com/office/drawing/2014/main" id="{58865994-4100-1049-A59B-29E187F82A1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1" name="TextBox 1210">
              <a:extLst>
                <a:ext uri="{FF2B5EF4-FFF2-40B4-BE49-F238E27FC236}">
                  <a16:creationId xmlns:a16="http://schemas.microsoft.com/office/drawing/2014/main" id="{0FE70EB7-1576-3242-B907-39594551E258}"/>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2" name="TextBox 1211">
              <a:extLst>
                <a:ext uri="{FF2B5EF4-FFF2-40B4-BE49-F238E27FC236}">
                  <a16:creationId xmlns:a16="http://schemas.microsoft.com/office/drawing/2014/main" id="{C2AFB6D5-B74E-7848-BF9F-CC5FE09CE8D3}"/>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3" name="Rounded Rectangle 1212">
              <a:extLst>
                <a:ext uri="{FF2B5EF4-FFF2-40B4-BE49-F238E27FC236}">
                  <a16:creationId xmlns:a16="http://schemas.microsoft.com/office/drawing/2014/main" id="{10D957D5-FF95-C346-A08E-029DD6B9588C}"/>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4" name="Rounded Rectangle 1213">
              <a:extLst>
                <a:ext uri="{FF2B5EF4-FFF2-40B4-BE49-F238E27FC236}">
                  <a16:creationId xmlns:a16="http://schemas.microsoft.com/office/drawing/2014/main" id="{2FCC66EA-787B-4949-84C2-33791E2A225F}"/>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5" name="Rounded Rectangle 1214">
              <a:extLst>
                <a:ext uri="{FF2B5EF4-FFF2-40B4-BE49-F238E27FC236}">
                  <a16:creationId xmlns:a16="http://schemas.microsoft.com/office/drawing/2014/main" id="{A8FCA3AA-F020-4F47-88FF-53E639E13C17}"/>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6" name="Rounded Rectangle 1215">
              <a:extLst>
                <a:ext uri="{FF2B5EF4-FFF2-40B4-BE49-F238E27FC236}">
                  <a16:creationId xmlns:a16="http://schemas.microsoft.com/office/drawing/2014/main" id="{3F1C7C32-3555-0A48-ABB6-ECC3E5A4A7DB}"/>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7" name="Rounded Rectangle 1216">
              <a:extLst>
                <a:ext uri="{FF2B5EF4-FFF2-40B4-BE49-F238E27FC236}">
                  <a16:creationId xmlns:a16="http://schemas.microsoft.com/office/drawing/2014/main" id="{AB7C340D-3599-104B-9EDE-FE2F604E5238}"/>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8" name="Rounded Rectangle 1217">
              <a:extLst>
                <a:ext uri="{FF2B5EF4-FFF2-40B4-BE49-F238E27FC236}">
                  <a16:creationId xmlns:a16="http://schemas.microsoft.com/office/drawing/2014/main" id="{1CD622BF-6694-0649-B2DF-44075B980E82}"/>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9" name="TextBox 1218">
              <a:extLst>
                <a:ext uri="{FF2B5EF4-FFF2-40B4-BE49-F238E27FC236}">
                  <a16:creationId xmlns:a16="http://schemas.microsoft.com/office/drawing/2014/main" id="{09E51050-986F-8E48-B248-2A5E966A4389}"/>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0" name="TextBox 1219">
              <a:extLst>
                <a:ext uri="{FF2B5EF4-FFF2-40B4-BE49-F238E27FC236}">
                  <a16:creationId xmlns:a16="http://schemas.microsoft.com/office/drawing/2014/main" id="{3985201A-EFED-5941-8180-77998C281FC0}"/>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1" name="TextBox 1220">
              <a:extLst>
                <a:ext uri="{FF2B5EF4-FFF2-40B4-BE49-F238E27FC236}">
                  <a16:creationId xmlns:a16="http://schemas.microsoft.com/office/drawing/2014/main" id="{0A3C45B2-02CC-4640-B51A-7043E7929090}"/>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2" name="Rounded Rectangle 1221">
              <a:extLst>
                <a:ext uri="{FF2B5EF4-FFF2-40B4-BE49-F238E27FC236}">
                  <a16:creationId xmlns:a16="http://schemas.microsoft.com/office/drawing/2014/main" id="{00A9F3CE-5E3B-3E48-B40C-C9A31327FA84}"/>
                </a:ext>
              </a:extLst>
            </p:cNvPr>
            <p:cNvSpPr/>
            <p:nvPr/>
          </p:nvSpPr>
          <p:spPr>
            <a:xfrm>
              <a:off x="4659160" y="1635818"/>
              <a:ext cx="1519745" cy="3545106"/>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223" name="TextBox 1222">
              <a:extLst>
                <a:ext uri="{FF2B5EF4-FFF2-40B4-BE49-F238E27FC236}">
                  <a16:creationId xmlns:a16="http://schemas.microsoft.com/office/drawing/2014/main" id="{A0999161-160D-5341-A0D5-2A784B084F14}"/>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4" name="TextBox 1223">
              <a:extLst>
                <a:ext uri="{FF2B5EF4-FFF2-40B4-BE49-F238E27FC236}">
                  <a16:creationId xmlns:a16="http://schemas.microsoft.com/office/drawing/2014/main" id="{85056728-E2C8-4647-93F4-DF2E9BCFC521}"/>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5" name="TextBox 1224">
              <a:extLst>
                <a:ext uri="{FF2B5EF4-FFF2-40B4-BE49-F238E27FC236}">
                  <a16:creationId xmlns:a16="http://schemas.microsoft.com/office/drawing/2014/main" id="{3E84D851-1CD8-8C44-A01A-C1B377C320BB}"/>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6" name="TextBox 1225">
              <a:extLst>
                <a:ext uri="{FF2B5EF4-FFF2-40B4-BE49-F238E27FC236}">
                  <a16:creationId xmlns:a16="http://schemas.microsoft.com/office/drawing/2014/main" id="{26CF2C8B-C7BA-9046-BE79-7212C9DFA972}"/>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7" name="TextBox 1226">
              <a:extLst>
                <a:ext uri="{FF2B5EF4-FFF2-40B4-BE49-F238E27FC236}">
                  <a16:creationId xmlns:a16="http://schemas.microsoft.com/office/drawing/2014/main" id="{0F134EC7-011F-A646-9DC5-848523E8B6D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8" name="TextBox 1227">
              <a:extLst>
                <a:ext uri="{FF2B5EF4-FFF2-40B4-BE49-F238E27FC236}">
                  <a16:creationId xmlns:a16="http://schemas.microsoft.com/office/drawing/2014/main" id="{7447FA76-24A0-8E45-A5C2-C27A847D6C2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9" name="TextBox 1228">
              <a:extLst>
                <a:ext uri="{FF2B5EF4-FFF2-40B4-BE49-F238E27FC236}">
                  <a16:creationId xmlns:a16="http://schemas.microsoft.com/office/drawing/2014/main" id="{7666378B-F22F-5145-ABF0-85A95E8AB606}"/>
                </a:ext>
              </a:extLst>
            </p:cNvPr>
            <p:cNvSpPr txBox="1"/>
            <p:nvPr/>
          </p:nvSpPr>
          <p:spPr>
            <a:xfrm>
              <a:off x="4775000" y="4873972"/>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30" name="Rounded Rectangle 1229">
              <a:extLst>
                <a:ext uri="{FF2B5EF4-FFF2-40B4-BE49-F238E27FC236}">
                  <a16:creationId xmlns:a16="http://schemas.microsoft.com/office/drawing/2014/main" id="{DE40EBE7-737F-FC4D-B03F-08AE8A0467E5}"/>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1" name="Rounded Rectangle 1230">
              <a:extLst>
                <a:ext uri="{FF2B5EF4-FFF2-40B4-BE49-F238E27FC236}">
                  <a16:creationId xmlns:a16="http://schemas.microsoft.com/office/drawing/2014/main" id="{467E0481-63A5-E840-B68E-F8F8F1C50E75}"/>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2" name="Rounded Rectangle 1231">
              <a:extLst>
                <a:ext uri="{FF2B5EF4-FFF2-40B4-BE49-F238E27FC236}">
                  <a16:creationId xmlns:a16="http://schemas.microsoft.com/office/drawing/2014/main" id="{3DE7D0CE-911E-A14F-B2B9-9B9341E8DED0}"/>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3" name="Rounded Rectangle 1232">
              <a:extLst>
                <a:ext uri="{FF2B5EF4-FFF2-40B4-BE49-F238E27FC236}">
                  <a16:creationId xmlns:a16="http://schemas.microsoft.com/office/drawing/2014/main" id="{85A3F456-AD96-814C-B76C-BC9D5DA6AFB1}"/>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4" name="Rounded Rectangle 1233">
              <a:extLst>
                <a:ext uri="{FF2B5EF4-FFF2-40B4-BE49-F238E27FC236}">
                  <a16:creationId xmlns:a16="http://schemas.microsoft.com/office/drawing/2014/main" id="{52940E3D-2D0A-7548-B7B3-267457D76696}"/>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5" name="Rounded Rectangle 1234">
              <a:extLst>
                <a:ext uri="{FF2B5EF4-FFF2-40B4-BE49-F238E27FC236}">
                  <a16:creationId xmlns:a16="http://schemas.microsoft.com/office/drawing/2014/main" id="{36A2AE19-6EE6-A648-8640-5545D493E711}"/>
                </a:ext>
              </a:extLst>
            </p:cNvPr>
            <p:cNvSpPr/>
            <p:nvPr/>
          </p:nvSpPr>
          <p:spPr>
            <a:xfrm>
              <a:off x="5279847" y="23557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6" name="Rounded Rectangle 1235">
              <a:extLst>
                <a:ext uri="{FF2B5EF4-FFF2-40B4-BE49-F238E27FC236}">
                  <a16:creationId xmlns:a16="http://schemas.microsoft.com/office/drawing/2014/main" id="{E4F6E0C3-48C3-3040-BB9C-416FC8F2B47D}"/>
                </a:ext>
              </a:extLst>
            </p:cNvPr>
            <p:cNvSpPr/>
            <p:nvPr/>
          </p:nvSpPr>
          <p:spPr>
            <a:xfrm>
              <a:off x="5363138" y="23565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7" name="Rounded Rectangle 1236">
              <a:extLst>
                <a:ext uri="{FF2B5EF4-FFF2-40B4-BE49-F238E27FC236}">
                  <a16:creationId xmlns:a16="http://schemas.microsoft.com/office/drawing/2014/main" id="{D25D8777-B32F-BC4A-B05F-84660B083E5E}"/>
                </a:ext>
              </a:extLst>
            </p:cNvPr>
            <p:cNvSpPr/>
            <p:nvPr/>
          </p:nvSpPr>
          <p:spPr>
            <a:xfrm>
              <a:off x="5445759" y="23550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8" name="Rounded Rectangle 1237">
              <a:extLst>
                <a:ext uri="{FF2B5EF4-FFF2-40B4-BE49-F238E27FC236}">
                  <a16:creationId xmlns:a16="http://schemas.microsoft.com/office/drawing/2014/main" id="{69AE2FDB-4D54-D641-883B-976572FF84AC}"/>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9" name="Rounded Rectangle 1238">
              <a:extLst>
                <a:ext uri="{FF2B5EF4-FFF2-40B4-BE49-F238E27FC236}">
                  <a16:creationId xmlns:a16="http://schemas.microsoft.com/office/drawing/2014/main" id="{B74983FD-8E28-664E-A937-8839D1531E99}"/>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0" name="Rounded Rectangle 1239">
              <a:extLst>
                <a:ext uri="{FF2B5EF4-FFF2-40B4-BE49-F238E27FC236}">
                  <a16:creationId xmlns:a16="http://schemas.microsoft.com/office/drawing/2014/main" id="{008EECA4-8125-B342-871F-6CE25606B344}"/>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1" name="Rounded Rectangle 1240">
              <a:extLst>
                <a:ext uri="{FF2B5EF4-FFF2-40B4-BE49-F238E27FC236}">
                  <a16:creationId xmlns:a16="http://schemas.microsoft.com/office/drawing/2014/main" id="{7F9DC5ED-2326-5746-9A96-FBF6F99AF533}"/>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2" name="Rounded Rectangle 1241">
              <a:extLst>
                <a:ext uri="{FF2B5EF4-FFF2-40B4-BE49-F238E27FC236}">
                  <a16:creationId xmlns:a16="http://schemas.microsoft.com/office/drawing/2014/main" id="{284C6DB1-569A-E449-A1D8-91C40E3D073A}"/>
                </a:ext>
              </a:extLst>
            </p:cNvPr>
            <p:cNvSpPr/>
            <p:nvPr/>
          </p:nvSpPr>
          <p:spPr>
            <a:xfrm>
              <a:off x="5167833" y="285940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3" name="Rounded Rectangle 1242">
              <a:extLst>
                <a:ext uri="{FF2B5EF4-FFF2-40B4-BE49-F238E27FC236}">
                  <a16:creationId xmlns:a16="http://schemas.microsoft.com/office/drawing/2014/main" id="{D9E2D7DF-E67A-F64D-8D88-64232FFC07F6}"/>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4" name="Rounded Rectangle 1243">
              <a:extLst>
                <a:ext uri="{FF2B5EF4-FFF2-40B4-BE49-F238E27FC236}">
                  <a16:creationId xmlns:a16="http://schemas.microsoft.com/office/drawing/2014/main" id="{EE26E27B-D479-CD43-8C94-5929D9AD0A18}"/>
                </a:ext>
              </a:extLst>
            </p:cNvPr>
            <p:cNvSpPr/>
            <p:nvPr/>
          </p:nvSpPr>
          <p:spPr>
            <a:xfrm>
              <a:off x="5326657" y="285866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5" name="Rounded Rectangle 1244">
              <a:extLst>
                <a:ext uri="{FF2B5EF4-FFF2-40B4-BE49-F238E27FC236}">
                  <a16:creationId xmlns:a16="http://schemas.microsoft.com/office/drawing/2014/main" id="{269191C2-2F19-444C-8B9B-F6F931FCF037}"/>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6" name="Rounded Rectangle 1245">
              <a:extLst>
                <a:ext uri="{FF2B5EF4-FFF2-40B4-BE49-F238E27FC236}">
                  <a16:creationId xmlns:a16="http://schemas.microsoft.com/office/drawing/2014/main" id="{347BC244-B5B6-124D-B1F8-072E30F91969}"/>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7" name="Rounded Rectangle 1246">
              <a:extLst>
                <a:ext uri="{FF2B5EF4-FFF2-40B4-BE49-F238E27FC236}">
                  <a16:creationId xmlns:a16="http://schemas.microsoft.com/office/drawing/2014/main" id="{175F7982-C4C4-1F4E-BF68-F66B75070819}"/>
                </a:ext>
              </a:extLst>
            </p:cNvPr>
            <p:cNvSpPr/>
            <p:nvPr/>
          </p:nvSpPr>
          <p:spPr>
            <a:xfrm>
              <a:off x="5585383"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8" name="Rounded Rectangle 1247">
              <a:extLst>
                <a:ext uri="{FF2B5EF4-FFF2-40B4-BE49-F238E27FC236}">
                  <a16:creationId xmlns:a16="http://schemas.microsoft.com/office/drawing/2014/main" id="{BC5C0DA8-C9EA-4145-BBE6-948E967D3EEE}"/>
                </a:ext>
              </a:extLst>
            </p:cNvPr>
            <p:cNvSpPr/>
            <p:nvPr/>
          </p:nvSpPr>
          <p:spPr>
            <a:xfrm>
              <a:off x="5660916" y="28595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9" name="Rounded Rectangle 1248">
              <a:extLst>
                <a:ext uri="{FF2B5EF4-FFF2-40B4-BE49-F238E27FC236}">
                  <a16:creationId xmlns:a16="http://schemas.microsoft.com/office/drawing/2014/main" id="{7A431B56-8102-FF41-8033-019C11E4D3CF}"/>
                </a:ext>
              </a:extLst>
            </p:cNvPr>
            <p:cNvSpPr/>
            <p:nvPr/>
          </p:nvSpPr>
          <p:spPr>
            <a:xfrm>
              <a:off x="5321261" y="336222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0" name="Rounded Rectangle 1249">
              <a:extLst>
                <a:ext uri="{FF2B5EF4-FFF2-40B4-BE49-F238E27FC236}">
                  <a16:creationId xmlns:a16="http://schemas.microsoft.com/office/drawing/2014/main" id="{1A45C2A7-A65F-2C4D-8EA7-F021AB1E844A}"/>
                </a:ext>
              </a:extLst>
            </p:cNvPr>
            <p:cNvSpPr/>
            <p:nvPr/>
          </p:nvSpPr>
          <p:spPr>
            <a:xfrm>
              <a:off x="5404552"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1" name="Rounded Rectangle 1250">
              <a:extLst>
                <a:ext uri="{FF2B5EF4-FFF2-40B4-BE49-F238E27FC236}">
                  <a16:creationId xmlns:a16="http://schemas.microsoft.com/office/drawing/2014/main" id="{66BFAD4D-DDC4-B641-ACC0-599E74BE8CAC}"/>
                </a:ext>
              </a:extLst>
            </p:cNvPr>
            <p:cNvSpPr/>
            <p:nvPr/>
          </p:nvSpPr>
          <p:spPr>
            <a:xfrm>
              <a:off x="5487173" y="336149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2" name="Rounded Rectangle 1251">
              <a:extLst>
                <a:ext uri="{FF2B5EF4-FFF2-40B4-BE49-F238E27FC236}">
                  <a16:creationId xmlns:a16="http://schemas.microsoft.com/office/drawing/2014/main" id="{D56BDBF6-6A49-B54A-B3CA-724B949BC74D}"/>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3" name="Rounded Rectangle 1252">
              <a:extLst>
                <a:ext uri="{FF2B5EF4-FFF2-40B4-BE49-F238E27FC236}">
                  <a16:creationId xmlns:a16="http://schemas.microsoft.com/office/drawing/2014/main" id="{F8ABDDC0-493C-B645-BF31-182968620559}"/>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4" name="Rounded Rectangle 1253">
              <a:extLst>
                <a:ext uri="{FF2B5EF4-FFF2-40B4-BE49-F238E27FC236}">
                  <a16:creationId xmlns:a16="http://schemas.microsoft.com/office/drawing/2014/main" id="{85F84BE8-EC80-AE40-9C0A-0D847A01CAFE}"/>
                </a:ext>
              </a:extLst>
            </p:cNvPr>
            <p:cNvSpPr/>
            <p:nvPr/>
          </p:nvSpPr>
          <p:spPr>
            <a:xfrm>
              <a:off x="5745898"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5" name="Rounded Rectangle 1254">
              <a:extLst>
                <a:ext uri="{FF2B5EF4-FFF2-40B4-BE49-F238E27FC236}">
                  <a16:creationId xmlns:a16="http://schemas.microsoft.com/office/drawing/2014/main" id="{64E468F0-7328-534B-969F-878E28392A1C}"/>
                </a:ext>
              </a:extLst>
            </p:cNvPr>
            <p:cNvSpPr/>
            <p:nvPr/>
          </p:nvSpPr>
          <p:spPr>
            <a:xfrm>
              <a:off x="4814168" y="336230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6" name="Rounded Rectangle 1255">
              <a:extLst>
                <a:ext uri="{FF2B5EF4-FFF2-40B4-BE49-F238E27FC236}">
                  <a16:creationId xmlns:a16="http://schemas.microsoft.com/office/drawing/2014/main" id="{FBBBF87A-BAB0-3E4A-BB73-C9BBF68E4973}"/>
                </a:ext>
              </a:extLst>
            </p:cNvPr>
            <p:cNvSpPr/>
            <p:nvPr/>
          </p:nvSpPr>
          <p:spPr>
            <a:xfrm>
              <a:off x="4897459"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7" name="Rounded Rectangle 1256">
              <a:extLst>
                <a:ext uri="{FF2B5EF4-FFF2-40B4-BE49-F238E27FC236}">
                  <a16:creationId xmlns:a16="http://schemas.microsoft.com/office/drawing/2014/main" id="{A285ABA9-B6DF-274E-A9C4-93E1003CEE4D}"/>
                </a:ext>
              </a:extLst>
            </p:cNvPr>
            <p:cNvSpPr/>
            <p:nvPr/>
          </p:nvSpPr>
          <p:spPr>
            <a:xfrm>
              <a:off x="4980080" y="336156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8" name="Rounded Rectangle 1257">
              <a:extLst>
                <a:ext uri="{FF2B5EF4-FFF2-40B4-BE49-F238E27FC236}">
                  <a16:creationId xmlns:a16="http://schemas.microsoft.com/office/drawing/2014/main" id="{30ACB1BB-3A98-5A4D-AEC3-79BE6FBE43F8}"/>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9" name="Rounded Rectangle 1258">
              <a:extLst>
                <a:ext uri="{FF2B5EF4-FFF2-40B4-BE49-F238E27FC236}">
                  <a16:creationId xmlns:a16="http://schemas.microsoft.com/office/drawing/2014/main" id="{F5F63F84-70D8-F041-92D4-5CF02A2EA5FD}"/>
                </a:ext>
              </a:extLst>
            </p:cNvPr>
            <p:cNvSpPr/>
            <p:nvPr/>
          </p:nvSpPr>
          <p:spPr>
            <a:xfrm>
              <a:off x="5149096"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0" name="Rounded Rectangle 1259">
              <a:extLst>
                <a:ext uri="{FF2B5EF4-FFF2-40B4-BE49-F238E27FC236}">
                  <a16:creationId xmlns:a16="http://schemas.microsoft.com/office/drawing/2014/main" id="{5BB3EB9E-4800-DD42-9F8C-221EC28007C6}"/>
                </a:ext>
              </a:extLst>
            </p:cNvPr>
            <p:cNvSpPr/>
            <p:nvPr/>
          </p:nvSpPr>
          <p:spPr>
            <a:xfrm>
              <a:off x="5238805"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1" name="Rounded Rectangle 1260">
              <a:extLst>
                <a:ext uri="{FF2B5EF4-FFF2-40B4-BE49-F238E27FC236}">
                  <a16:creationId xmlns:a16="http://schemas.microsoft.com/office/drawing/2014/main" id="{CC6A5088-B885-F345-8F22-FFCC30F280ED}"/>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2" name="Rounded Rectangle 1261">
              <a:extLst>
                <a:ext uri="{FF2B5EF4-FFF2-40B4-BE49-F238E27FC236}">
                  <a16:creationId xmlns:a16="http://schemas.microsoft.com/office/drawing/2014/main" id="{EE2C9581-EC2D-1745-90E8-367BC079E97C}"/>
                </a:ext>
              </a:extLst>
            </p:cNvPr>
            <p:cNvSpPr/>
            <p:nvPr/>
          </p:nvSpPr>
          <p:spPr>
            <a:xfrm>
              <a:off x="4895894"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3" name="Rounded Rectangle 1262">
              <a:extLst>
                <a:ext uri="{FF2B5EF4-FFF2-40B4-BE49-F238E27FC236}">
                  <a16:creationId xmlns:a16="http://schemas.microsoft.com/office/drawing/2014/main" id="{C2091BF5-F747-854B-91F2-751313ED6DE9}"/>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4" name="Rounded Rectangle 1263">
              <a:extLst>
                <a:ext uri="{FF2B5EF4-FFF2-40B4-BE49-F238E27FC236}">
                  <a16:creationId xmlns:a16="http://schemas.microsoft.com/office/drawing/2014/main" id="{7FC33CCA-AD00-DA49-949C-6722D0940794}"/>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5" name="Rounded Rectangle 1264">
              <a:extLst>
                <a:ext uri="{FF2B5EF4-FFF2-40B4-BE49-F238E27FC236}">
                  <a16:creationId xmlns:a16="http://schemas.microsoft.com/office/drawing/2014/main" id="{23E2EEB1-0F02-A648-933C-A24CB16E7674}"/>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6" name="Rounded Rectangle 1265">
              <a:extLst>
                <a:ext uri="{FF2B5EF4-FFF2-40B4-BE49-F238E27FC236}">
                  <a16:creationId xmlns:a16="http://schemas.microsoft.com/office/drawing/2014/main" id="{5BC91975-4097-F245-B36B-D51E95BD067A}"/>
                </a:ext>
              </a:extLst>
            </p:cNvPr>
            <p:cNvSpPr/>
            <p:nvPr/>
          </p:nvSpPr>
          <p:spPr>
            <a:xfrm>
              <a:off x="5215976"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7" name="Rounded Rectangle 1266">
              <a:extLst>
                <a:ext uri="{FF2B5EF4-FFF2-40B4-BE49-F238E27FC236}">
                  <a16:creationId xmlns:a16="http://schemas.microsoft.com/office/drawing/2014/main" id="{B0328FD4-C58F-B74E-A2C7-7B7386C662E4}"/>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8" name="Rounded Rectangle 1267">
              <a:extLst>
                <a:ext uri="{FF2B5EF4-FFF2-40B4-BE49-F238E27FC236}">
                  <a16:creationId xmlns:a16="http://schemas.microsoft.com/office/drawing/2014/main" id="{A95FDAA5-C7D3-1147-9572-7D22581D99A9}"/>
                </a:ext>
              </a:extLst>
            </p:cNvPr>
            <p:cNvSpPr/>
            <p:nvPr/>
          </p:nvSpPr>
          <p:spPr>
            <a:xfrm>
              <a:off x="537436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9" name="Rounded Rectangle 1268">
              <a:extLst>
                <a:ext uri="{FF2B5EF4-FFF2-40B4-BE49-F238E27FC236}">
                  <a16:creationId xmlns:a16="http://schemas.microsoft.com/office/drawing/2014/main" id="{1C156507-C699-1D46-B1D4-04DD1FEAF4FE}"/>
                </a:ext>
              </a:extLst>
            </p:cNvPr>
            <p:cNvSpPr/>
            <p:nvPr/>
          </p:nvSpPr>
          <p:spPr>
            <a:xfrm>
              <a:off x="5456981"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0" name="Rounded Rectangle 1269">
              <a:extLst>
                <a:ext uri="{FF2B5EF4-FFF2-40B4-BE49-F238E27FC236}">
                  <a16:creationId xmlns:a16="http://schemas.microsoft.com/office/drawing/2014/main" id="{CDE4E72E-9F06-304D-952A-A7457CA23BBA}"/>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1" name="Rounded Rectangle 1270">
              <a:extLst>
                <a:ext uri="{FF2B5EF4-FFF2-40B4-BE49-F238E27FC236}">
                  <a16:creationId xmlns:a16="http://schemas.microsoft.com/office/drawing/2014/main" id="{FF37C68E-803C-804C-BCA9-20B02F919D81}"/>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2" name="Rounded Rectangle 1271">
              <a:extLst>
                <a:ext uri="{FF2B5EF4-FFF2-40B4-BE49-F238E27FC236}">
                  <a16:creationId xmlns:a16="http://schemas.microsoft.com/office/drawing/2014/main" id="{B1E84862-5D05-9E47-8E7B-95B7D09870E8}"/>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3" name="Rounded Rectangle 1272">
              <a:extLst>
                <a:ext uri="{FF2B5EF4-FFF2-40B4-BE49-F238E27FC236}">
                  <a16:creationId xmlns:a16="http://schemas.microsoft.com/office/drawing/2014/main" id="{D4E9AC15-8B78-B749-8DC3-15E852C0C368}"/>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4" name="Rounded Rectangle 1273">
              <a:extLst>
                <a:ext uri="{FF2B5EF4-FFF2-40B4-BE49-F238E27FC236}">
                  <a16:creationId xmlns:a16="http://schemas.microsoft.com/office/drawing/2014/main" id="{2C2307F6-140D-4140-BA50-55E626E26D74}"/>
                </a:ext>
              </a:extLst>
            </p:cNvPr>
            <p:cNvSpPr/>
            <p:nvPr/>
          </p:nvSpPr>
          <p:spPr>
            <a:xfrm>
              <a:off x="4906195"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5" name="Rounded Rectangle 1274">
              <a:extLst>
                <a:ext uri="{FF2B5EF4-FFF2-40B4-BE49-F238E27FC236}">
                  <a16:creationId xmlns:a16="http://schemas.microsoft.com/office/drawing/2014/main" id="{A2A739B8-FA7B-D347-A6A7-6F0D9A7CBCFF}"/>
                </a:ext>
              </a:extLst>
            </p:cNvPr>
            <p:cNvSpPr/>
            <p:nvPr/>
          </p:nvSpPr>
          <p:spPr>
            <a:xfrm>
              <a:off x="4989486"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6" name="Rounded Rectangle 1275">
              <a:extLst>
                <a:ext uri="{FF2B5EF4-FFF2-40B4-BE49-F238E27FC236}">
                  <a16:creationId xmlns:a16="http://schemas.microsoft.com/office/drawing/2014/main" id="{A2837821-2758-7F46-A3EF-0EC300A7E993}"/>
                </a:ext>
              </a:extLst>
            </p:cNvPr>
            <p:cNvSpPr/>
            <p:nvPr/>
          </p:nvSpPr>
          <p:spPr>
            <a:xfrm>
              <a:off x="5072107"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7" name="Rounded Rectangle 1276">
              <a:extLst>
                <a:ext uri="{FF2B5EF4-FFF2-40B4-BE49-F238E27FC236}">
                  <a16:creationId xmlns:a16="http://schemas.microsoft.com/office/drawing/2014/main" id="{F64B1180-CA46-6D4A-B19D-7A91F44A250C}"/>
                </a:ext>
              </a:extLst>
            </p:cNvPr>
            <p:cNvSpPr/>
            <p:nvPr/>
          </p:nvSpPr>
          <p:spPr>
            <a:xfrm>
              <a:off x="5156925" y="42385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8" name="Rounded Rectangle 1277">
              <a:extLst>
                <a:ext uri="{FF2B5EF4-FFF2-40B4-BE49-F238E27FC236}">
                  <a16:creationId xmlns:a16="http://schemas.microsoft.com/office/drawing/2014/main" id="{4489E786-EFE1-124E-B6E5-2AD4B15FBD29}"/>
                </a:ext>
              </a:extLst>
            </p:cNvPr>
            <p:cNvSpPr/>
            <p:nvPr/>
          </p:nvSpPr>
          <p:spPr>
            <a:xfrm>
              <a:off x="5239546" y="423710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9" name="Rounded Rectangle 1278">
              <a:extLst>
                <a:ext uri="{FF2B5EF4-FFF2-40B4-BE49-F238E27FC236}">
                  <a16:creationId xmlns:a16="http://schemas.microsoft.com/office/drawing/2014/main" id="{E49C9CF7-B4A1-6A4D-B281-0910FB67EB66}"/>
                </a:ext>
              </a:extLst>
            </p:cNvPr>
            <p:cNvSpPr/>
            <p:nvPr/>
          </p:nvSpPr>
          <p:spPr>
            <a:xfrm>
              <a:off x="5329925" y="423784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0" name="Rounded Rectangle 1279">
              <a:extLst>
                <a:ext uri="{FF2B5EF4-FFF2-40B4-BE49-F238E27FC236}">
                  <a16:creationId xmlns:a16="http://schemas.microsoft.com/office/drawing/2014/main" id="{4E66F4F3-70E5-5E40-A1C4-23D430E4A14E}"/>
                </a:ext>
              </a:extLst>
            </p:cNvPr>
            <p:cNvSpPr/>
            <p:nvPr/>
          </p:nvSpPr>
          <p:spPr>
            <a:xfrm>
              <a:off x="5412546" y="423637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1" name="Rounded Rectangle 1280">
              <a:extLst>
                <a:ext uri="{FF2B5EF4-FFF2-40B4-BE49-F238E27FC236}">
                  <a16:creationId xmlns:a16="http://schemas.microsoft.com/office/drawing/2014/main" id="{FD772121-1180-5949-85CB-DEA222FB738E}"/>
                </a:ext>
              </a:extLst>
            </p:cNvPr>
            <p:cNvSpPr/>
            <p:nvPr/>
          </p:nvSpPr>
          <p:spPr>
            <a:xfrm>
              <a:off x="4788612" y="471294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2" name="Rounded Rectangle 1281">
              <a:extLst>
                <a:ext uri="{FF2B5EF4-FFF2-40B4-BE49-F238E27FC236}">
                  <a16:creationId xmlns:a16="http://schemas.microsoft.com/office/drawing/2014/main" id="{AA218EA6-3EB3-7547-9677-EA97581CFF16}"/>
                </a:ext>
              </a:extLst>
            </p:cNvPr>
            <p:cNvSpPr/>
            <p:nvPr/>
          </p:nvSpPr>
          <p:spPr>
            <a:xfrm>
              <a:off x="4871903"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3" name="Rounded Rectangle 1282">
              <a:extLst>
                <a:ext uri="{FF2B5EF4-FFF2-40B4-BE49-F238E27FC236}">
                  <a16:creationId xmlns:a16="http://schemas.microsoft.com/office/drawing/2014/main" id="{DD408D48-3011-5F4D-8755-CAFF32B9F00C}"/>
                </a:ext>
              </a:extLst>
            </p:cNvPr>
            <p:cNvSpPr/>
            <p:nvPr/>
          </p:nvSpPr>
          <p:spPr>
            <a:xfrm>
              <a:off x="4947436" y="47122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4" name="Rounded Rectangle 1283">
              <a:extLst>
                <a:ext uri="{FF2B5EF4-FFF2-40B4-BE49-F238E27FC236}">
                  <a16:creationId xmlns:a16="http://schemas.microsoft.com/office/drawing/2014/main" id="{90B5C241-A519-B740-A3BF-1E49FCAEC21D}"/>
                </a:ext>
              </a:extLst>
            </p:cNvPr>
            <p:cNvSpPr/>
            <p:nvPr/>
          </p:nvSpPr>
          <p:spPr>
            <a:xfrm>
              <a:off x="5026073" y="471441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5" name="Rounded Rectangle 1284">
              <a:extLst>
                <a:ext uri="{FF2B5EF4-FFF2-40B4-BE49-F238E27FC236}">
                  <a16:creationId xmlns:a16="http://schemas.microsoft.com/office/drawing/2014/main" id="{43A08CAE-E107-7F4A-89B1-361C1F2AED1F}"/>
                </a:ext>
              </a:extLst>
            </p:cNvPr>
            <p:cNvSpPr/>
            <p:nvPr/>
          </p:nvSpPr>
          <p:spPr>
            <a:xfrm>
              <a:off x="5102276" y="471514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6" name="Rounded Rectangle 1285">
              <a:extLst>
                <a:ext uri="{FF2B5EF4-FFF2-40B4-BE49-F238E27FC236}">
                  <a16:creationId xmlns:a16="http://schemas.microsoft.com/office/drawing/2014/main" id="{712D634A-F842-E647-9507-AD0FF7F3709D}"/>
                </a:ext>
              </a:extLst>
            </p:cNvPr>
            <p:cNvSpPr/>
            <p:nvPr/>
          </p:nvSpPr>
          <p:spPr>
            <a:xfrm>
              <a:off x="5184897"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7" name="Rounded Rectangle 1286">
              <a:extLst>
                <a:ext uri="{FF2B5EF4-FFF2-40B4-BE49-F238E27FC236}">
                  <a16:creationId xmlns:a16="http://schemas.microsoft.com/office/drawing/2014/main" id="{A9C488AA-0683-BE40-B992-0BE0D19EC783}"/>
                </a:ext>
              </a:extLst>
            </p:cNvPr>
            <p:cNvSpPr/>
            <p:nvPr/>
          </p:nvSpPr>
          <p:spPr>
            <a:xfrm>
              <a:off x="5267078" y="47130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8" name="Rounded Rectangle 1287">
              <a:extLst>
                <a:ext uri="{FF2B5EF4-FFF2-40B4-BE49-F238E27FC236}">
                  <a16:creationId xmlns:a16="http://schemas.microsoft.com/office/drawing/2014/main" id="{511A8CA2-52B3-DC44-B088-D67ABC377043}"/>
                </a:ext>
              </a:extLst>
            </p:cNvPr>
            <p:cNvSpPr/>
            <p:nvPr/>
          </p:nvSpPr>
          <p:spPr>
            <a:xfrm>
              <a:off x="534328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9" name="Rounded Rectangle 1288">
              <a:extLst>
                <a:ext uri="{FF2B5EF4-FFF2-40B4-BE49-F238E27FC236}">
                  <a16:creationId xmlns:a16="http://schemas.microsoft.com/office/drawing/2014/main" id="{69C9038F-DD1F-8440-83A4-82EDC74534AD}"/>
                </a:ext>
              </a:extLst>
            </p:cNvPr>
            <p:cNvSpPr/>
            <p:nvPr/>
          </p:nvSpPr>
          <p:spPr>
            <a:xfrm>
              <a:off x="5425902" y="47123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0" name="Rounded Rectangle 1289">
              <a:extLst>
                <a:ext uri="{FF2B5EF4-FFF2-40B4-BE49-F238E27FC236}">
                  <a16:creationId xmlns:a16="http://schemas.microsoft.com/office/drawing/2014/main" id="{760E493C-2DB8-544E-9078-465CADCECD82}"/>
                </a:ext>
              </a:extLst>
            </p:cNvPr>
            <p:cNvSpPr/>
            <p:nvPr/>
          </p:nvSpPr>
          <p:spPr>
            <a:xfrm>
              <a:off x="5511627" y="47145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1" name="Rounded Rectangle 1290">
              <a:extLst>
                <a:ext uri="{FF2B5EF4-FFF2-40B4-BE49-F238E27FC236}">
                  <a16:creationId xmlns:a16="http://schemas.microsoft.com/office/drawing/2014/main" id="{734B12FC-B746-8346-98E3-45FF6CBC6A67}"/>
                </a:ext>
              </a:extLst>
            </p:cNvPr>
            <p:cNvSpPr/>
            <p:nvPr/>
          </p:nvSpPr>
          <p:spPr>
            <a:xfrm>
              <a:off x="5594918" y="471525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2" name="Rounded Rectangle 1291">
              <a:extLst>
                <a:ext uri="{FF2B5EF4-FFF2-40B4-BE49-F238E27FC236}">
                  <a16:creationId xmlns:a16="http://schemas.microsoft.com/office/drawing/2014/main" id="{DA64799D-ED28-AD4F-BA58-A6F9E7BB6B92}"/>
                </a:ext>
              </a:extLst>
            </p:cNvPr>
            <p:cNvSpPr/>
            <p:nvPr/>
          </p:nvSpPr>
          <p:spPr>
            <a:xfrm>
              <a:off x="567045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293" name="Group 1292">
            <a:extLst>
              <a:ext uri="{FF2B5EF4-FFF2-40B4-BE49-F238E27FC236}">
                <a16:creationId xmlns:a16="http://schemas.microsoft.com/office/drawing/2014/main" id="{D764AA0C-273C-C049-A80C-83B0DC3E469E}"/>
              </a:ext>
            </a:extLst>
          </p:cNvPr>
          <p:cNvGrpSpPr/>
          <p:nvPr/>
        </p:nvGrpSpPr>
        <p:grpSpPr>
          <a:xfrm>
            <a:off x="6126187" y="2705341"/>
            <a:ext cx="1618142" cy="3421418"/>
            <a:chOff x="4659160" y="1635818"/>
            <a:chExt cx="1618142" cy="3421418"/>
          </a:xfrm>
        </p:grpSpPr>
        <p:sp>
          <p:nvSpPr>
            <p:cNvPr id="1294" name="Rounded Rectangle 1293">
              <a:extLst>
                <a:ext uri="{FF2B5EF4-FFF2-40B4-BE49-F238E27FC236}">
                  <a16:creationId xmlns:a16="http://schemas.microsoft.com/office/drawing/2014/main" id="{47D8E4ED-1F9F-6748-8457-B01F6B1194F7}"/>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5" name="Rounded Rectangle 1294">
              <a:extLst>
                <a:ext uri="{FF2B5EF4-FFF2-40B4-BE49-F238E27FC236}">
                  <a16:creationId xmlns:a16="http://schemas.microsoft.com/office/drawing/2014/main" id="{324F4D3A-21CA-4640-8ED4-FEE86F4D969C}"/>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6" name="Rounded Rectangle 1295">
              <a:extLst>
                <a:ext uri="{FF2B5EF4-FFF2-40B4-BE49-F238E27FC236}">
                  <a16:creationId xmlns:a16="http://schemas.microsoft.com/office/drawing/2014/main" id="{F1202FC7-2F92-8145-BFC9-4EF5F919E8FE}"/>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7" name="Rounded Rectangle 1296">
              <a:extLst>
                <a:ext uri="{FF2B5EF4-FFF2-40B4-BE49-F238E27FC236}">
                  <a16:creationId xmlns:a16="http://schemas.microsoft.com/office/drawing/2014/main" id="{2642FD7D-13BD-FD44-BC88-0679C1F47286}"/>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8" name="Rounded Rectangle 1297">
              <a:extLst>
                <a:ext uri="{FF2B5EF4-FFF2-40B4-BE49-F238E27FC236}">
                  <a16:creationId xmlns:a16="http://schemas.microsoft.com/office/drawing/2014/main" id="{422C604D-E410-294D-8C4D-B0E0ADCDE42C}"/>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9" name="TextBox 1298">
              <a:extLst>
                <a:ext uri="{FF2B5EF4-FFF2-40B4-BE49-F238E27FC236}">
                  <a16:creationId xmlns:a16="http://schemas.microsoft.com/office/drawing/2014/main" id="{5D21E2DE-27A8-9E46-9B7F-A35D46820954}"/>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0" name="Rounded Rectangle 1299">
              <a:extLst>
                <a:ext uri="{FF2B5EF4-FFF2-40B4-BE49-F238E27FC236}">
                  <a16:creationId xmlns:a16="http://schemas.microsoft.com/office/drawing/2014/main" id="{1713AF15-8044-5E46-AE3F-2B9A7681BB79}"/>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1" name="Rounded Rectangle 1300">
              <a:extLst>
                <a:ext uri="{FF2B5EF4-FFF2-40B4-BE49-F238E27FC236}">
                  <a16:creationId xmlns:a16="http://schemas.microsoft.com/office/drawing/2014/main" id="{D94CCC01-30CD-2E4F-816D-37BB43131BCA}"/>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2" name="Rounded Rectangle 1301">
              <a:extLst>
                <a:ext uri="{FF2B5EF4-FFF2-40B4-BE49-F238E27FC236}">
                  <a16:creationId xmlns:a16="http://schemas.microsoft.com/office/drawing/2014/main" id="{A7CF89AA-078C-5F4D-9C8F-45FABBB88A9F}"/>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3" name="Rounded Rectangle 1302">
              <a:extLst>
                <a:ext uri="{FF2B5EF4-FFF2-40B4-BE49-F238E27FC236}">
                  <a16:creationId xmlns:a16="http://schemas.microsoft.com/office/drawing/2014/main" id="{80A7EE0A-9223-334C-A7EF-B6EAF1074077}"/>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4" name="Rounded Rectangle 1303">
              <a:extLst>
                <a:ext uri="{FF2B5EF4-FFF2-40B4-BE49-F238E27FC236}">
                  <a16:creationId xmlns:a16="http://schemas.microsoft.com/office/drawing/2014/main" id="{E4FFCAC0-483A-F94A-A486-931BC9F0BB2C}"/>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5" name="TextBox 1304">
              <a:extLst>
                <a:ext uri="{FF2B5EF4-FFF2-40B4-BE49-F238E27FC236}">
                  <a16:creationId xmlns:a16="http://schemas.microsoft.com/office/drawing/2014/main" id="{D8B89A08-348F-3448-B3D1-FE0062868F09}"/>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6" name="Rounded Rectangle 1305">
              <a:extLst>
                <a:ext uri="{FF2B5EF4-FFF2-40B4-BE49-F238E27FC236}">
                  <a16:creationId xmlns:a16="http://schemas.microsoft.com/office/drawing/2014/main" id="{3D1BF25B-572B-7C45-BA83-9248D4168CCF}"/>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7" name="Rounded Rectangle 1306">
              <a:extLst>
                <a:ext uri="{FF2B5EF4-FFF2-40B4-BE49-F238E27FC236}">
                  <a16:creationId xmlns:a16="http://schemas.microsoft.com/office/drawing/2014/main" id="{9D7B181C-CF8F-C24E-8340-041FE79A198A}"/>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8" name="Rounded Rectangle 1307">
              <a:extLst>
                <a:ext uri="{FF2B5EF4-FFF2-40B4-BE49-F238E27FC236}">
                  <a16:creationId xmlns:a16="http://schemas.microsoft.com/office/drawing/2014/main" id="{C49DEE6D-36D9-AD42-B14C-8F4B91609379}"/>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9" name="Rounded Rectangle 1308">
              <a:extLst>
                <a:ext uri="{FF2B5EF4-FFF2-40B4-BE49-F238E27FC236}">
                  <a16:creationId xmlns:a16="http://schemas.microsoft.com/office/drawing/2014/main" id="{A1D6B253-96C9-F048-B085-EDD644BEE584}"/>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0" name="Rounded Rectangle 1309">
              <a:extLst>
                <a:ext uri="{FF2B5EF4-FFF2-40B4-BE49-F238E27FC236}">
                  <a16:creationId xmlns:a16="http://schemas.microsoft.com/office/drawing/2014/main" id="{09DFA78A-3475-484E-B433-F5EB22A2C687}"/>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1" name="TextBox 1310">
              <a:extLst>
                <a:ext uri="{FF2B5EF4-FFF2-40B4-BE49-F238E27FC236}">
                  <a16:creationId xmlns:a16="http://schemas.microsoft.com/office/drawing/2014/main" id="{AF0001D6-2221-664C-B75C-52F8B7B51F8F}"/>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2" name="Rounded Rectangle 1311">
              <a:extLst>
                <a:ext uri="{FF2B5EF4-FFF2-40B4-BE49-F238E27FC236}">
                  <a16:creationId xmlns:a16="http://schemas.microsoft.com/office/drawing/2014/main" id="{370DF3DA-ABAE-FA45-A1DD-B4FFA47416BE}"/>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3" name="Rounded Rectangle 1312">
              <a:extLst>
                <a:ext uri="{FF2B5EF4-FFF2-40B4-BE49-F238E27FC236}">
                  <a16:creationId xmlns:a16="http://schemas.microsoft.com/office/drawing/2014/main" id="{23058112-28C0-A942-BE71-3C801C0DE9D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4" name="Rounded Rectangle 1313">
              <a:extLst>
                <a:ext uri="{FF2B5EF4-FFF2-40B4-BE49-F238E27FC236}">
                  <a16:creationId xmlns:a16="http://schemas.microsoft.com/office/drawing/2014/main" id="{9D5EDAAA-ED68-FB48-87BB-A898D710CA14}"/>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5" name="Rounded Rectangle 1314">
              <a:extLst>
                <a:ext uri="{FF2B5EF4-FFF2-40B4-BE49-F238E27FC236}">
                  <a16:creationId xmlns:a16="http://schemas.microsoft.com/office/drawing/2014/main" id="{23272D6E-4AB4-864C-A843-1A00DD5C3677}"/>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6" name="Rounded Rectangle 1315">
              <a:extLst>
                <a:ext uri="{FF2B5EF4-FFF2-40B4-BE49-F238E27FC236}">
                  <a16:creationId xmlns:a16="http://schemas.microsoft.com/office/drawing/2014/main" id="{8831C3A8-6B18-A140-B80D-054A37907D68}"/>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7" name="TextBox 1316">
              <a:extLst>
                <a:ext uri="{FF2B5EF4-FFF2-40B4-BE49-F238E27FC236}">
                  <a16:creationId xmlns:a16="http://schemas.microsoft.com/office/drawing/2014/main" id="{A84F34EC-342D-8046-81BC-0B0EEC46D404}"/>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8" name="TextBox 1317">
              <a:extLst>
                <a:ext uri="{FF2B5EF4-FFF2-40B4-BE49-F238E27FC236}">
                  <a16:creationId xmlns:a16="http://schemas.microsoft.com/office/drawing/2014/main" id="{C0882F00-CFD6-EB4C-9B4F-697750EAB707}"/>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9" name="TextBox 1318">
              <a:extLst>
                <a:ext uri="{FF2B5EF4-FFF2-40B4-BE49-F238E27FC236}">
                  <a16:creationId xmlns:a16="http://schemas.microsoft.com/office/drawing/2014/main" id="{A87AAA7E-6986-104D-B122-048F84C25AE5}"/>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0" name="Rounded Rectangle 1319">
              <a:extLst>
                <a:ext uri="{FF2B5EF4-FFF2-40B4-BE49-F238E27FC236}">
                  <a16:creationId xmlns:a16="http://schemas.microsoft.com/office/drawing/2014/main" id="{A690B6AC-7494-DB4B-A0DC-B1591C1FDDD8}"/>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1" name="Rounded Rectangle 1320">
              <a:extLst>
                <a:ext uri="{FF2B5EF4-FFF2-40B4-BE49-F238E27FC236}">
                  <a16:creationId xmlns:a16="http://schemas.microsoft.com/office/drawing/2014/main" id="{DD3452D7-9D3B-0B45-B565-84B65B914F4F}"/>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2" name="Rounded Rectangle 1321">
              <a:extLst>
                <a:ext uri="{FF2B5EF4-FFF2-40B4-BE49-F238E27FC236}">
                  <a16:creationId xmlns:a16="http://schemas.microsoft.com/office/drawing/2014/main" id="{2A625518-0B4A-6C46-A8FF-0ABA319D7611}"/>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3" name="Rounded Rectangle 1322">
              <a:extLst>
                <a:ext uri="{FF2B5EF4-FFF2-40B4-BE49-F238E27FC236}">
                  <a16:creationId xmlns:a16="http://schemas.microsoft.com/office/drawing/2014/main" id="{9303E265-C3C2-5640-B418-FC9A730B77CE}"/>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4" name="Rounded Rectangle 1323">
              <a:extLst>
                <a:ext uri="{FF2B5EF4-FFF2-40B4-BE49-F238E27FC236}">
                  <a16:creationId xmlns:a16="http://schemas.microsoft.com/office/drawing/2014/main" id="{5494598C-986E-A146-84A2-C8AF484B8FB0}"/>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5" name="TextBox 1324">
              <a:extLst>
                <a:ext uri="{FF2B5EF4-FFF2-40B4-BE49-F238E27FC236}">
                  <a16:creationId xmlns:a16="http://schemas.microsoft.com/office/drawing/2014/main" id="{FD20B3FC-A605-4443-AF97-BF46CA213D3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6" name="TextBox 1325">
              <a:extLst>
                <a:ext uri="{FF2B5EF4-FFF2-40B4-BE49-F238E27FC236}">
                  <a16:creationId xmlns:a16="http://schemas.microsoft.com/office/drawing/2014/main" id="{618A9997-E91E-6349-94C7-D09801CDD24D}"/>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7" name="TextBox 1326">
              <a:extLst>
                <a:ext uri="{FF2B5EF4-FFF2-40B4-BE49-F238E27FC236}">
                  <a16:creationId xmlns:a16="http://schemas.microsoft.com/office/drawing/2014/main" id="{6D679CEA-1650-8D4F-83CD-BCFD025F763F}"/>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8" name="Rounded Rectangle 1327">
              <a:extLst>
                <a:ext uri="{FF2B5EF4-FFF2-40B4-BE49-F238E27FC236}">
                  <a16:creationId xmlns:a16="http://schemas.microsoft.com/office/drawing/2014/main" id="{3D899080-06D3-124B-A444-61178697FE18}"/>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9" name="Rounded Rectangle 1328">
              <a:extLst>
                <a:ext uri="{FF2B5EF4-FFF2-40B4-BE49-F238E27FC236}">
                  <a16:creationId xmlns:a16="http://schemas.microsoft.com/office/drawing/2014/main" id="{FBEC7C1D-28FD-364F-9B37-06FE67335651}"/>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0" name="Rounded Rectangle 1329">
              <a:extLst>
                <a:ext uri="{FF2B5EF4-FFF2-40B4-BE49-F238E27FC236}">
                  <a16:creationId xmlns:a16="http://schemas.microsoft.com/office/drawing/2014/main" id="{80458FDC-1D12-E14C-8B34-FD01A2523DD8}"/>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1" name="Rounded Rectangle 1330">
              <a:extLst>
                <a:ext uri="{FF2B5EF4-FFF2-40B4-BE49-F238E27FC236}">
                  <a16:creationId xmlns:a16="http://schemas.microsoft.com/office/drawing/2014/main" id="{4B6D9891-DACD-D246-9D6B-84F582A8C4E1}"/>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2" name="Rounded Rectangle 1331">
              <a:extLst>
                <a:ext uri="{FF2B5EF4-FFF2-40B4-BE49-F238E27FC236}">
                  <a16:creationId xmlns:a16="http://schemas.microsoft.com/office/drawing/2014/main" id="{75891675-F4CA-7843-A2A9-FE3EF74ED3B1}"/>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3" name="Rounded Rectangle 1332">
              <a:extLst>
                <a:ext uri="{FF2B5EF4-FFF2-40B4-BE49-F238E27FC236}">
                  <a16:creationId xmlns:a16="http://schemas.microsoft.com/office/drawing/2014/main" id="{2AE8C2AA-2332-8D40-930C-FDC1294DA368}"/>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4" name="TextBox 1333">
              <a:extLst>
                <a:ext uri="{FF2B5EF4-FFF2-40B4-BE49-F238E27FC236}">
                  <a16:creationId xmlns:a16="http://schemas.microsoft.com/office/drawing/2014/main" id="{85E7D424-AFEB-914C-AF95-97001BF78192}"/>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5" name="TextBox 1334">
              <a:extLst>
                <a:ext uri="{FF2B5EF4-FFF2-40B4-BE49-F238E27FC236}">
                  <a16:creationId xmlns:a16="http://schemas.microsoft.com/office/drawing/2014/main" id="{1D5203A7-84BF-7249-93D6-F32D9FB4ECC3}"/>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6" name="TextBox 1335">
              <a:extLst>
                <a:ext uri="{FF2B5EF4-FFF2-40B4-BE49-F238E27FC236}">
                  <a16:creationId xmlns:a16="http://schemas.microsoft.com/office/drawing/2014/main" id="{991D189B-DFD4-AF44-A168-31FF617A1A76}"/>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7" name="Rounded Rectangle 1336">
              <a:extLst>
                <a:ext uri="{FF2B5EF4-FFF2-40B4-BE49-F238E27FC236}">
                  <a16:creationId xmlns:a16="http://schemas.microsoft.com/office/drawing/2014/main" id="{B00BA93A-7A74-AE48-8483-EF0CA84FD2AE}"/>
                </a:ext>
              </a:extLst>
            </p:cNvPr>
            <p:cNvSpPr/>
            <p:nvPr/>
          </p:nvSpPr>
          <p:spPr>
            <a:xfrm>
              <a:off x="4659160" y="1635818"/>
              <a:ext cx="1519745" cy="3421418"/>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338" name="TextBox 1337">
              <a:extLst>
                <a:ext uri="{FF2B5EF4-FFF2-40B4-BE49-F238E27FC236}">
                  <a16:creationId xmlns:a16="http://schemas.microsoft.com/office/drawing/2014/main" id="{59B0BF97-47E4-4747-995D-F48B606E7765}"/>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9" name="TextBox 1338">
              <a:extLst>
                <a:ext uri="{FF2B5EF4-FFF2-40B4-BE49-F238E27FC236}">
                  <a16:creationId xmlns:a16="http://schemas.microsoft.com/office/drawing/2014/main" id="{C6F24E29-CF11-2146-91C8-D36714D106EB}"/>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0" name="TextBox 1339">
              <a:extLst>
                <a:ext uri="{FF2B5EF4-FFF2-40B4-BE49-F238E27FC236}">
                  <a16:creationId xmlns:a16="http://schemas.microsoft.com/office/drawing/2014/main" id="{4EDEA0FF-F37C-1940-AA83-41D5289DC985}"/>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1" name="TextBox 1340">
              <a:extLst>
                <a:ext uri="{FF2B5EF4-FFF2-40B4-BE49-F238E27FC236}">
                  <a16:creationId xmlns:a16="http://schemas.microsoft.com/office/drawing/2014/main" id="{1E4D7780-6A03-8F4A-994B-2F301729FDFD}"/>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2" name="TextBox 1341">
              <a:extLst>
                <a:ext uri="{FF2B5EF4-FFF2-40B4-BE49-F238E27FC236}">
                  <a16:creationId xmlns:a16="http://schemas.microsoft.com/office/drawing/2014/main" id="{381DB1EE-D372-0F41-9350-E188329EF09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3" name="TextBox 1342">
              <a:extLst>
                <a:ext uri="{FF2B5EF4-FFF2-40B4-BE49-F238E27FC236}">
                  <a16:creationId xmlns:a16="http://schemas.microsoft.com/office/drawing/2014/main" id="{4D41EFE1-BB33-9B4D-99AC-B1E2BF7C560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5" name="Rounded Rectangle 1344">
              <a:extLst>
                <a:ext uri="{FF2B5EF4-FFF2-40B4-BE49-F238E27FC236}">
                  <a16:creationId xmlns:a16="http://schemas.microsoft.com/office/drawing/2014/main" id="{999E8248-2CE4-F649-820F-266DAC497253}"/>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6" name="Rounded Rectangle 1345">
              <a:extLst>
                <a:ext uri="{FF2B5EF4-FFF2-40B4-BE49-F238E27FC236}">
                  <a16:creationId xmlns:a16="http://schemas.microsoft.com/office/drawing/2014/main" id="{033D4858-687E-464D-829C-98DA465FF737}"/>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7" name="Rounded Rectangle 1346">
              <a:extLst>
                <a:ext uri="{FF2B5EF4-FFF2-40B4-BE49-F238E27FC236}">
                  <a16:creationId xmlns:a16="http://schemas.microsoft.com/office/drawing/2014/main" id="{FF310A8F-3308-354A-92B8-79C5F4E52DB1}"/>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8" name="Rounded Rectangle 1347">
              <a:extLst>
                <a:ext uri="{FF2B5EF4-FFF2-40B4-BE49-F238E27FC236}">
                  <a16:creationId xmlns:a16="http://schemas.microsoft.com/office/drawing/2014/main" id="{259C3DE8-5050-084B-9F32-742267EF6C4F}"/>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9" name="Rounded Rectangle 1348">
              <a:extLst>
                <a:ext uri="{FF2B5EF4-FFF2-40B4-BE49-F238E27FC236}">
                  <a16:creationId xmlns:a16="http://schemas.microsoft.com/office/drawing/2014/main" id="{E00460C9-5DC9-CA48-A93B-2DBB30C27F89}"/>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0" name="Rounded Rectangle 1349">
              <a:extLst>
                <a:ext uri="{FF2B5EF4-FFF2-40B4-BE49-F238E27FC236}">
                  <a16:creationId xmlns:a16="http://schemas.microsoft.com/office/drawing/2014/main" id="{71D1142A-023A-EC43-AABF-3C5C823AF945}"/>
                </a:ext>
              </a:extLst>
            </p:cNvPr>
            <p:cNvSpPr/>
            <p:nvPr/>
          </p:nvSpPr>
          <p:spPr>
            <a:xfrm>
              <a:off x="5279847" y="23466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1" name="Rounded Rectangle 1350">
              <a:extLst>
                <a:ext uri="{FF2B5EF4-FFF2-40B4-BE49-F238E27FC236}">
                  <a16:creationId xmlns:a16="http://schemas.microsoft.com/office/drawing/2014/main" id="{BF6ACD7F-7691-CF4D-9101-BB1D39EE8279}"/>
                </a:ext>
              </a:extLst>
            </p:cNvPr>
            <p:cNvSpPr/>
            <p:nvPr/>
          </p:nvSpPr>
          <p:spPr>
            <a:xfrm>
              <a:off x="5363138" y="234829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2" name="Rounded Rectangle 1351">
              <a:extLst>
                <a:ext uri="{FF2B5EF4-FFF2-40B4-BE49-F238E27FC236}">
                  <a16:creationId xmlns:a16="http://schemas.microsoft.com/office/drawing/2014/main" id="{D91E776B-2605-7649-A160-F8D23FA2AF24}"/>
                </a:ext>
              </a:extLst>
            </p:cNvPr>
            <p:cNvSpPr/>
            <p:nvPr/>
          </p:nvSpPr>
          <p:spPr>
            <a:xfrm>
              <a:off x="5445759" y="23459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3" name="Rounded Rectangle 1352">
              <a:extLst>
                <a:ext uri="{FF2B5EF4-FFF2-40B4-BE49-F238E27FC236}">
                  <a16:creationId xmlns:a16="http://schemas.microsoft.com/office/drawing/2014/main" id="{4A8A4048-6D31-FC4A-9939-CB98F9D072F6}"/>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4" name="Rounded Rectangle 1353">
              <a:extLst>
                <a:ext uri="{FF2B5EF4-FFF2-40B4-BE49-F238E27FC236}">
                  <a16:creationId xmlns:a16="http://schemas.microsoft.com/office/drawing/2014/main" id="{D891ED3F-4C78-B244-B29B-F7CDE59220CB}"/>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5" name="Rounded Rectangle 1354">
              <a:extLst>
                <a:ext uri="{FF2B5EF4-FFF2-40B4-BE49-F238E27FC236}">
                  <a16:creationId xmlns:a16="http://schemas.microsoft.com/office/drawing/2014/main" id="{DC4CDF85-DD0C-3047-96AC-CAC7EABA8F15}"/>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6" name="Rounded Rectangle 1355">
              <a:extLst>
                <a:ext uri="{FF2B5EF4-FFF2-40B4-BE49-F238E27FC236}">
                  <a16:creationId xmlns:a16="http://schemas.microsoft.com/office/drawing/2014/main" id="{419887CE-2F01-F54D-8E58-27CFFBA9BFE4}"/>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7" name="Rounded Rectangle 1356">
              <a:extLst>
                <a:ext uri="{FF2B5EF4-FFF2-40B4-BE49-F238E27FC236}">
                  <a16:creationId xmlns:a16="http://schemas.microsoft.com/office/drawing/2014/main" id="{57C9B2E8-84E1-2646-8331-F079F49F6A7E}"/>
                </a:ext>
              </a:extLst>
            </p:cNvPr>
            <p:cNvSpPr/>
            <p:nvPr/>
          </p:nvSpPr>
          <p:spPr>
            <a:xfrm>
              <a:off x="5158689" y="285025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8" name="Rounded Rectangle 1357">
              <a:extLst>
                <a:ext uri="{FF2B5EF4-FFF2-40B4-BE49-F238E27FC236}">
                  <a16:creationId xmlns:a16="http://schemas.microsoft.com/office/drawing/2014/main" id="{CCD9728D-4E3E-3C41-B8D4-74EF43D091BA}"/>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9" name="Rounded Rectangle 1358">
              <a:extLst>
                <a:ext uri="{FF2B5EF4-FFF2-40B4-BE49-F238E27FC236}">
                  <a16:creationId xmlns:a16="http://schemas.microsoft.com/office/drawing/2014/main" id="{068B26A7-3E87-7446-9504-ADF253B5D4EC}"/>
                </a:ext>
              </a:extLst>
            </p:cNvPr>
            <p:cNvSpPr/>
            <p:nvPr/>
          </p:nvSpPr>
          <p:spPr>
            <a:xfrm>
              <a:off x="5326657" y="284952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0" name="Rounded Rectangle 1359">
              <a:extLst>
                <a:ext uri="{FF2B5EF4-FFF2-40B4-BE49-F238E27FC236}">
                  <a16:creationId xmlns:a16="http://schemas.microsoft.com/office/drawing/2014/main" id="{4801D84C-9549-174C-A63B-090FA6725C70}"/>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1" name="Rounded Rectangle 1360">
              <a:extLst>
                <a:ext uri="{FF2B5EF4-FFF2-40B4-BE49-F238E27FC236}">
                  <a16:creationId xmlns:a16="http://schemas.microsoft.com/office/drawing/2014/main" id="{B281EDC9-3165-D141-97AF-F6156BFEDE1D}"/>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2" name="Rounded Rectangle 1361">
              <a:extLst>
                <a:ext uri="{FF2B5EF4-FFF2-40B4-BE49-F238E27FC236}">
                  <a16:creationId xmlns:a16="http://schemas.microsoft.com/office/drawing/2014/main" id="{63A8006B-8AE0-0440-B9CA-C005C4C9F697}"/>
                </a:ext>
              </a:extLst>
            </p:cNvPr>
            <p:cNvSpPr/>
            <p:nvPr/>
          </p:nvSpPr>
          <p:spPr>
            <a:xfrm>
              <a:off x="5576239"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3" name="Rounded Rectangle 1362">
              <a:extLst>
                <a:ext uri="{FF2B5EF4-FFF2-40B4-BE49-F238E27FC236}">
                  <a16:creationId xmlns:a16="http://schemas.microsoft.com/office/drawing/2014/main" id="{E15343F6-4308-EF45-A782-252B7B55346A}"/>
                </a:ext>
              </a:extLst>
            </p:cNvPr>
            <p:cNvSpPr/>
            <p:nvPr/>
          </p:nvSpPr>
          <p:spPr>
            <a:xfrm>
              <a:off x="5660916" y="28503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4" name="Rounded Rectangle 1363">
              <a:extLst>
                <a:ext uri="{FF2B5EF4-FFF2-40B4-BE49-F238E27FC236}">
                  <a16:creationId xmlns:a16="http://schemas.microsoft.com/office/drawing/2014/main" id="{F1127EA8-3FC4-AE45-9681-B4C93049DF16}"/>
                </a:ext>
              </a:extLst>
            </p:cNvPr>
            <p:cNvSpPr/>
            <p:nvPr/>
          </p:nvSpPr>
          <p:spPr>
            <a:xfrm>
              <a:off x="5312117" y="335307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5" name="Rounded Rectangle 1364">
              <a:extLst>
                <a:ext uri="{FF2B5EF4-FFF2-40B4-BE49-F238E27FC236}">
                  <a16:creationId xmlns:a16="http://schemas.microsoft.com/office/drawing/2014/main" id="{7E2248B5-CAE8-B141-9B60-F1DE4A42709F}"/>
                </a:ext>
              </a:extLst>
            </p:cNvPr>
            <p:cNvSpPr/>
            <p:nvPr/>
          </p:nvSpPr>
          <p:spPr>
            <a:xfrm>
              <a:off x="5404552"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6" name="Rounded Rectangle 1365">
              <a:extLst>
                <a:ext uri="{FF2B5EF4-FFF2-40B4-BE49-F238E27FC236}">
                  <a16:creationId xmlns:a16="http://schemas.microsoft.com/office/drawing/2014/main" id="{8C03D07C-B761-4642-8E2A-BBB6FE50941F}"/>
                </a:ext>
              </a:extLst>
            </p:cNvPr>
            <p:cNvSpPr/>
            <p:nvPr/>
          </p:nvSpPr>
          <p:spPr>
            <a:xfrm>
              <a:off x="5487173" y="335234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7" name="Rounded Rectangle 1366">
              <a:extLst>
                <a:ext uri="{FF2B5EF4-FFF2-40B4-BE49-F238E27FC236}">
                  <a16:creationId xmlns:a16="http://schemas.microsoft.com/office/drawing/2014/main" id="{D619C7CF-9406-8C49-B62B-7E8AF0B4A0FE}"/>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8" name="Rounded Rectangle 1367">
              <a:extLst>
                <a:ext uri="{FF2B5EF4-FFF2-40B4-BE49-F238E27FC236}">
                  <a16:creationId xmlns:a16="http://schemas.microsoft.com/office/drawing/2014/main" id="{DACCBDD0-B073-AC4E-B4AC-7A40E04FA39E}"/>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9" name="Rounded Rectangle 1368">
              <a:extLst>
                <a:ext uri="{FF2B5EF4-FFF2-40B4-BE49-F238E27FC236}">
                  <a16:creationId xmlns:a16="http://schemas.microsoft.com/office/drawing/2014/main" id="{D4E9C0B0-68EA-F94D-8A95-C1DCB807EB8E}"/>
                </a:ext>
              </a:extLst>
            </p:cNvPr>
            <p:cNvSpPr/>
            <p:nvPr/>
          </p:nvSpPr>
          <p:spPr>
            <a:xfrm>
              <a:off x="5745898"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0" name="Rounded Rectangle 1369">
              <a:extLst>
                <a:ext uri="{FF2B5EF4-FFF2-40B4-BE49-F238E27FC236}">
                  <a16:creationId xmlns:a16="http://schemas.microsoft.com/office/drawing/2014/main" id="{60B13377-57E3-784B-94D8-399C0CE2C9F0}"/>
                </a:ext>
              </a:extLst>
            </p:cNvPr>
            <p:cNvSpPr/>
            <p:nvPr/>
          </p:nvSpPr>
          <p:spPr>
            <a:xfrm>
              <a:off x="4814168" y="335315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1" name="Rounded Rectangle 1370">
              <a:extLst>
                <a:ext uri="{FF2B5EF4-FFF2-40B4-BE49-F238E27FC236}">
                  <a16:creationId xmlns:a16="http://schemas.microsoft.com/office/drawing/2014/main" id="{5961CBC7-1A93-D748-AFF6-AD7A5EE00379}"/>
                </a:ext>
              </a:extLst>
            </p:cNvPr>
            <p:cNvSpPr/>
            <p:nvPr/>
          </p:nvSpPr>
          <p:spPr>
            <a:xfrm>
              <a:off x="4897459"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2" name="Rounded Rectangle 1371">
              <a:extLst>
                <a:ext uri="{FF2B5EF4-FFF2-40B4-BE49-F238E27FC236}">
                  <a16:creationId xmlns:a16="http://schemas.microsoft.com/office/drawing/2014/main" id="{CC7699E4-5656-5A49-9154-F083A3BA97B2}"/>
                </a:ext>
              </a:extLst>
            </p:cNvPr>
            <p:cNvSpPr/>
            <p:nvPr/>
          </p:nvSpPr>
          <p:spPr>
            <a:xfrm>
              <a:off x="4980080" y="335242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3" name="Rounded Rectangle 1372">
              <a:extLst>
                <a:ext uri="{FF2B5EF4-FFF2-40B4-BE49-F238E27FC236}">
                  <a16:creationId xmlns:a16="http://schemas.microsoft.com/office/drawing/2014/main" id="{AF03DBC2-27D3-244D-A322-8E97E9BA7E43}"/>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4" name="Rounded Rectangle 1373">
              <a:extLst>
                <a:ext uri="{FF2B5EF4-FFF2-40B4-BE49-F238E27FC236}">
                  <a16:creationId xmlns:a16="http://schemas.microsoft.com/office/drawing/2014/main" id="{2C8676B7-4068-CC49-B00C-2E491DF133F9}"/>
                </a:ext>
              </a:extLst>
            </p:cNvPr>
            <p:cNvSpPr/>
            <p:nvPr/>
          </p:nvSpPr>
          <p:spPr>
            <a:xfrm>
              <a:off x="5139952"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5" name="Rounded Rectangle 1374">
              <a:extLst>
                <a:ext uri="{FF2B5EF4-FFF2-40B4-BE49-F238E27FC236}">
                  <a16:creationId xmlns:a16="http://schemas.microsoft.com/office/drawing/2014/main" id="{B67B5883-3808-0448-8763-89A8BD4142B7}"/>
                </a:ext>
              </a:extLst>
            </p:cNvPr>
            <p:cNvSpPr/>
            <p:nvPr/>
          </p:nvSpPr>
          <p:spPr>
            <a:xfrm>
              <a:off x="5229661"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6" name="Rounded Rectangle 1375">
              <a:extLst>
                <a:ext uri="{FF2B5EF4-FFF2-40B4-BE49-F238E27FC236}">
                  <a16:creationId xmlns:a16="http://schemas.microsoft.com/office/drawing/2014/main" id="{98B568C3-50F5-2445-AF72-2D9C4AAC23B1}"/>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7" name="Rounded Rectangle 1376">
              <a:extLst>
                <a:ext uri="{FF2B5EF4-FFF2-40B4-BE49-F238E27FC236}">
                  <a16:creationId xmlns:a16="http://schemas.microsoft.com/office/drawing/2014/main" id="{080D62C4-8FC1-D74C-A7EF-51764AF2A7ED}"/>
                </a:ext>
              </a:extLst>
            </p:cNvPr>
            <p:cNvSpPr/>
            <p:nvPr/>
          </p:nvSpPr>
          <p:spPr>
            <a:xfrm>
              <a:off x="4895894"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8" name="Rounded Rectangle 1377">
              <a:extLst>
                <a:ext uri="{FF2B5EF4-FFF2-40B4-BE49-F238E27FC236}">
                  <a16:creationId xmlns:a16="http://schemas.microsoft.com/office/drawing/2014/main" id="{98369BE3-1ADC-3E4C-9C6E-55E4279BADB6}"/>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9" name="Rounded Rectangle 1378">
              <a:extLst>
                <a:ext uri="{FF2B5EF4-FFF2-40B4-BE49-F238E27FC236}">
                  <a16:creationId xmlns:a16="http://schemas.microsoft.com/office/drawing/2014/main" id="{CB403E22-04FB-0346-8A0B-E2091CFE60FE}"/>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0" name="Rounded Rectangle 1379">
              <a:extLst>
                <a:ext uri="{FF2B5EF4-FFF2-40B4-BE49-F238E27FC236}">
                  <a16:creationId xmlns:a16="http://schemas.microsoft.com/office/drawing/2014/main" id="{07A93FB4-F4BD-0247-9720-A8E5B57009F5}"/>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1" name="Rounded Rectangle 1380">
              <a:extLst>
                <a:ext uri="{FF2B5EF4-FFF2-40B4-BE49-F238E27FC236}">
                  <a16:creationId xmlns:a16="http://schemas.microsoft.com/office/drawing/2014/main" id="{8A10B069-FB35-F248-A153-2B0AA4595446}"/>
                </a:ext>
              </a:extLst>
            </p:cNvPr>
            <p:cNvSpPr/>
            <p:nvPr/>
          </p:nvSpPr>
          <p:spPr>
            <a:xfrm>
              <a:off x="5215976"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2" name="Rounded Rectangle 1381">
              <a:extLst>
                <a:ext uri="{FF2B5EF4-FFF2-40B4-BE49-F238E27FC236}">
                  <a16:creationId xmlns:a16="http://schemas.microsoft.com/office/drawing/2014/main" id="{1BAC7EAE-D9AA-404A-8BE6-FE7D37125ECE}"/>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3" name="Rounded Rectangle 1382">
              <a:extLst>
                <a:ext uri="{FF2B5EF4-FFF2-40B4-BE49-F238E27FC236}">
                  <a16:creationId xmlns:a16="http://schemas.microsoft.com/office/drawing/2014/main" id="{6F0DF0E0-FE2B-E549-A36C-D8F829FCBD70}"/>
                </a:ext>
              </a:extLst>
            </p:cNvPr>
            <p:cNvSpPr/>
            <p:nvPr/>
          </p:nvSpPr>
          <p:spPr>
            <a:xfrm>
              <a:off x="5383504"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4" name="Rounded Rectangle 1383">
              <a:extLst>
                <a:ext uri="{FF2B5EF4-FFF2-40B4-BE49-F238E27FC236}">
                  <a16:creationId xmlns:a16="http://schemas.microsoft.com/office/drawing/2014/main" id="{35F1FA30-36C0-2642-87F8-4F676EDAC84E}"/>
                </a:ext>
              </a:extLst>
            </p:cNvPr>
            <p:cNvSpPr/>
            <p:nvPr/>
          </p:nvSpPr>
          <p:spPr>
            <a:xfrm>
              <a:off x="5466125"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5" name="Rounded Rectangle 1384">
              <a:extLst>
                <a:ext uri="{FF2B5EF4-FFF2-40B4-BE49-F238E27FC236}">
                  <a16:creationId xmlns:a16="http://schemas.microsoft.com/office/drawing/2014/main" id="{ABE2F0F2-41B5-F44A-A300-06E8A015CA82}"/>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6" name="Rounded Rectangle 1385">
              <a:extLst>
                <a:ext uri="{FF2B5EF4-FFF2-40B4-BE49-F238E27FC236}">
                  <a16:creationId xmlns:a16="http://schemas.microsoft.com/office/drawing/2014/main" id="{EF06DD6B-026D-B24B-BB0D-EDC5C64ED51F}"/>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7" name="Rounded Rectangle 1386">
              <a:extLst>
                <a:ext uri="{FF2B5EF4-FFF2-40B4-BE49-F238E27FC236}">
                  <a16:creationId xmlns:a16="http://schemas.microsoft.com/office/drawing/2014/main" id="{E3EF0357-00B3-7346-8C23-C1A613151CFA}"/>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8" name="Rounded Rectangle 1387">
              <a:extLst>
                <a:ext uri="{FF2B5EF4-FFF2-40B4-BE49-F238E27FC236}">
                  <a16:creationId xmlns:a16="http://schemas.microsoft.com/office/drawing/2014/main" id="{0025A1A2-87A8-ED4E-9FE6-DD94016601F1}"/>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9" name="Rounded Rectangle 1388">
              <a:extLst>
                <a:ext uri="{FF2B5EF4-FFF2-40B4-BE49-F238E27FC236}">
                  <a16:creationId xmlns:a16="http://schemas.microsoft.com/office/drawing/2014/main" id="{BBE83E73-982F-A64B-B036-58BDE17F37E0}"/>
                </a:ext>
              </a:extLst>
            </p:cNvPr>
            <p:cNvSpPr/>
            <p:nvPr/>
          </p:nvSpPr>
          <p:spPr>
            <a:xfrm>
              <a:off x="4897051"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0" name="Rounded Rectangle 1389">
              <a:extLst>
                <a:ext uri="{FF2B5EF4-FFF2-40B4-BE49-F238E27FC236}">
                  <a16:creationId xmlns:a16="http://schemas.microsoft.com/office/drawing/2014/main" id="{DE0E9849-06A4-1C4A-8CE7-B91DD87BE7F2}"/>
                </a:ext>
              </a:extLst>
            </p:cNvPr>
            <p:cNvSpPr/>
            <p:nvPr/>
          </p:nvSpPr>
          <p:spPr>
            <a:xfrm>
              <a:off x="4980342"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1" name="Rounded Rectangle 1390">
              <a:extLst>
                <a:ext uri="{FF2B5EF4-FFF2-40B4-BE49-F238E27FC236}">
                  <a16:creationId xmlns:a16="http://schemas.microsoft.com/office/drawing/2014/main" id="{EE7B4B31-1E5F-4A4E-BCD0-34CBCCB2E724}"/>
                </a:ext>
              </a:extLst>
            </p:cNvPr>
            <p:cNvSpPr/>
            <p:nvPr/>
          </p:nvSpPr>
          <p:spPr>
            <a:xfrm>
              <a:off x="5062963"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2" name="Rounded Rectangle 1391">
              <a:extLst>
                <a:ext uri="{FF2B5EF4-FFF2-40B4-BE49-F238E27FC236}">
                  <a16:creationId xmlns:a16="http://schemas.microsoft.com/office/drawing/2014/main" id="{DD9022D1-D393-E141-9EE9-DD9E7786EDD8}"/>
                </a:ext>
              </a:extLst>
            </p:cNvPr>
            <p:cNvSpPr/>
            <p:nvPr/>
          </p:nvSpPr>
          <p:spPr>
            <a:xfrm>
              <a:off x="5138637" y="42477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3" name="Rounded Rectangle 1392">
              <a:extLst>
                <a:ext uri="{FF2B5EF4-FFF2-40B4-BE49-F238E27FC236}">
                  <a16:creationId xmlns:a16="http://schemas.microsoft.com/office/drawing/2014/main" id="{EB09C65D-5B0D-164E-ABEB-FF3EF338212F}"/>
                </a:ext>
              </a:extLst>
            </p:cNvPr>
            <p:cNvSpPr/>
            <p:nvPr/>
          </p:nvSpPr>
          <p:spPr>
            <a:xfrm>
              <a:off x="5212114" y="424625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4" name="Rounded Rectangle 1393">
              <a:extLst>
                <a:ext uri="{FF2B5EF4-FFF2-40B4-BE49-F238E27FC236}">
                  <a16:creationId xmlns:a16="http://schemas.microsoft.com/office/drawing/2014/main" id="{4ADF7ED2-F44D-4C4F-8A17-1C7A6169E0BB}"/>
                </a:ext>
              </a:extLst>
            </p:cNvPr>
            <p:cNvSpPr/>
            <p:nvPr/>
          </p:nvSpPr>
          <p:spPr>
            <a:xfrm>
              <a:off x="5293349" y="424698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5" name="Rounded Rectangle 1394">
              <a:extLst>
                <a:ext uri="{FF2B5EF4-FFF2-40B4-BE49-F238E27FC236}">
                  <a16:creationId xmlns:a16="http://schemas.microsoft.com/office/drawing/2014/main" id="{40C09208-E117-B146-A02A-5DA3D2F6F183}"/>
                </a:ext>
              </a:extLst>
            </p:cNvPr>
            <p:cNvSpPr/>
            <p:nvPr/>
          </p:nvSpPr>
          <p:spPr>
            <a:xfrm>
              <a:off x="5366826" y="424552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sp>
        <p:nvSpPr>
          <p:cNvPr id="1412" name="Rounded Rectangle 1411">
            <a:extLst>
              <a:ext uri="{FF2B5EF4-FFF2-40B4-BE49-F238E27FC236}">
                <a16:creationId xmlns:a16="http://schemas.microsoft.com/office/drawing/2014/main" id="{4411AF1C-0633-1549-A239-2B81B9BF91D9}"/>
              </a:ext>
            </a:extLst>
          </p:cNvPr>
          <p:cNvSpPr/>
          <p:nvPr/>
        </p:nvSpPr>
        <p:spPr>
          <a:xfrm>
            <a:off x="5087509" y="1987025"/>
            <a:ext cx="975467" cy="360198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3" name="Rounded Rectangle 1412">
            <a:extLst>
              <a:ext uri="{FF2B5EF4-FFF2-40B4-BE49-F238E27FC236}">
                <a16:creationId xmlns:a16="http://schemas.microsoft.com/office/drawing/2014/main" id="{489263F4-48DF-B54D-A645-E8FAA90898A5}"/>
              </a:ext>
            </a:extLst>
          </p:cNvPr>
          <p:cNvSpPr/>
          <p:nvPr/>
        </p:nvSpPr>
        <p:spPr>
          <a:xfrm>
            <a:off x="4968682" y="2349407"/>
            <a:ext cx="958408" cy="3545105"/>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4" name="Rounded Rectangle 1413">
            <a:extLst>
              <a:ext uri="{FF2B5EF4-FFF2-40B4-BE49-F238E27FC236}">
                <a16:creationId xmlns:a16="http://schemas.microsoft.com/office/drawing/2014/main" id="{9175CEDA-8387-924F-BBBA-E7E8BA35C786}"/>
              </a:ext>
            </a:extLst>
          </p:cNvPr>
          <p:cNvSpPr/>
          <p:nvPr/>
        </p:nvSpPr>
        <p:spPr>
          <a:xfrm>
            <a:off x="486512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 </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25" name="Rounded Rectangle 424">
            <a:extLst>
              <a:ext uri="{FF2B5EF4-FFF2-40B4-BE49-F238E27FC236}">
                <a16:creationId xmlns:a16="http://schemas.microsoft.com/office/drawing/2014/main" id="{6B7E97EF-BBDC-B64F-A74E-4F17EA895F72}"/>
              </a:ext>
            </a:extLst>
          </p:cNvPr>
          <p:cNvSpPr/>
          <p:nvPr/>
        </p:nvSpPr>
        <p:spPr>
          <a:xfrm>
            <a:off x="4932307" y="3318237"/>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1" name="Rounded Rectangle 1430">
            <a:extLst>
              <a:ext uri="{FF2B5EF4-FFF2-40B4-BE49-F238E27FC236}">
                <a16:creationId xmlns:a16="http://schemas.microsoft.com/office/drawing/2014/main" id="{13F20276-EE4F-8A4D-8DB7-73D0B1826007}"/>
              </a:ext>
            </a:extLst>
          </p:cNvPr>
          <p:cNvSpPr/>
          <p:nvPr/>
        </p:nvSpPr>
        <p:spPr>
          <a:xfrm>
            <a:off x="4928012" y="3820220"/>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2" name="Rounded Rectangle 1431">
            <a:extLst>
              <a:ext uri="{FF2B5EF4-FFF2-40B4-BE49-F238E27FC236}">
                <a16:creationId xmlns:a16="http://schemas.microsoft.com/office/drawing/2014/main" id="{D4D78594-D216-E14C-9947-1D5A6ECEDE20}"/>
              </a:ext>
            </a:extLst>
          </p:cNvPr>
          <p:cNvSpPr/>
          <p:nvPr/>
        </p:nvSpPr>
        <p:spPr>
          <a:xfrm>
            <a:off x="4929759" y="4369039"/>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3" name="Rounded Rectangle 1432">
            <a:extLst>
              <a:ext uri="{FF2B5EF4-FFF2-40B4-BE49-F238E27FC236}">
                <a16:creationId xmlns:a16="http://schemas.microsoft.com/office/drawing/2014/main" id="{E93EEBDB-F080-DA45-9141-F20C8D860229}"/>
              </a:ext>
            </a:extLst>
          </p:cNvPr>
          <p:cNvSpPr/>
          <p:nvPr/>
        </p:nvSpPr>
        <p:spPr>
          <a:xfrm>
            <a:off x="4924096" y="4903862"/>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50" name="Rectangle 449">
            <a:extLst>
              <a:ext uri="{FF2B5EF4-FFF2-40B4-BE49-F238E27FC236}">
                <a16:creationId xmlns:a16="http://schemas.microsoft.com/office/drawing/2014/main" id="{00E403A6-848B-1A4B-A92F-00FCAABE5CC0}"/>
              </a:ext>
            </a:extLst>
          </p:cNvPr>
          <p:cNvSpPr/>
          <p:nvPr/>
        </p:nvSpPr>
        <p:spPr>
          <a:xfrm>
            <a:off x="4750888" y="963488"/>
            <a:ext cx="4617649" cy="525266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mj-lt"/>
              <a:cs typeface="Arial" pitchFamily="34" charset="0"/>
            </a:endParaRPr>
          </a:p>
        </p:txBody>
      </p:sp>
      <p:sp>
        <p:nvSpPr>
          <p:cNvPr id="451" name="Rounded Rectangle 450">
            <a:extLst>
              <a:ext uri="{FF2B5EF4-FFF2-40B4-BE49-F238E27FC236}">
                <a16:creationId xmlns:a16="http://schemas.microsoft.com/office/drawing/2014/main" id="{02B3C794-D1C5-4549-A91C-70571C8E2B25}"/>
              </a:ext>
            </a:extLst>
          </p:cNvPr>
          <p:cNvSpPr/>
          <p:nvPr/>
        </p:nvSpPr>
        <p:spPr>
          <a:xfrm>
            <a:off x="8093837" y="3959586"/>
            <a:ext cx="885419" cy="40010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105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p:txBody>
      </p:sp>
      <p:sp>
        <p:nvSpPr>
          <p:cNvPr id="452" name="Rounded Rectangle 451">
            <a:extLst>
              <a:ext uri="{FF2B5EF4-FFF2-40B4-BE49-F238E27FC236}">
                <a16:creationId xmlns:a16="http://schemas.microsoft.com/office/drawing/2014/main" id="{3BD8DC18-84FA-BC48-87C9-56CDABBFB03D}"/>
              </a:ext>
            </a:extLst>
          </p:cNvPr>
          <p:cNvSpPr/>
          <p:nvPr/>
        </p:nvSpPr>
        <p:spPr>
          <a:xfrm>
            <a:off x="8219169" y="1987025"/>
            <a:ext cx="975467" cy="3526497"/>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p:txBody>
      </p:sp>
      <p:sp>
        <p:nvSpPr>
          <p:cNvPr id="453" name="Rounded Rectangle 452">
            <a:extLst>
              <a:ext uri="{FF2B5EF4-FFF2-40B4-BE49-F238E27FC236}">
                <a16:creationId xmlns:a16="http://schemas.microsoft.com/office/drawing/2014/main" id="{4B2D8BC6-A094-824B-AA48-6369FCCFE53C}"/>
              </a:ext>
            </a:extLst>
          </p:cNvPr>
          <p:cNvSpPr/>
          <p:nvPr/>
        </p:nvSpPr>
        <p:spPr>
          <a:xfrm>
            <a:off x="8100342" y="2349407"/>
            <a:ext cx="958408" cy="341496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85E64E73-AB02-1442-8B88-003CD9E631CE}"/>
              </a:ext>
            </a:extLst>
          </p:cNvPr>
          <p:cNvSpPr/>
          <p:nvPr/>
        </p:nvSpPr>
        <p:spPr>
          <a:xfrm>
            <a:off x="799678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a:t>
            </a:r>
          </a:p>
          <a:p>
            <a:endParaRPr lang="en-US" sz="6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grpSp>
        <p:nvGrpSpPr>
          <p:cNvPr id="398" name="Group 397">
            <a:extLst>
              <a:ext uri="{FF2B5EF4-FFF2-40B4-BE49-F238E27FC236}">
                <a16:creationId xmlns:a16="http://schemas.microsoft.com/office/drawing/2014/main" id="{4998AF97-A986-1145-891A-4081951A417B}"/>
              </a:ext>
            </a:extLst>
          </p:cNvPr>
          <p:cNvGrpSpPr/>
          <p:nvPr/>
        </p:nvGrpSpPr>
        <p:grpSpPr>
          <a:xfrm>
            <a:off x="3186641" y="5448848"/>
            <a:ext cx="229951" cy="200055"/>
            <a:chOff x="8676898" y="4619460"/>
            <a:chExt cx="229951" cy="200055"/>
          </a:xfrm>
        </p:grpSpPr>
        <p:sp>
          <p:nvSpPr>
            <p:cNvPr id="399" name="Google Shape;431;p39">
              <a:extLst>
                <a:ext uri="{FF2B5EF4-FFF2-40B4-BE49-F238E27FC236}">
                  <a16:creationId xmlns:a16="http://schemas.microsoft.com/office/drawing/2014/main" id="{B79E4A4B-4F1D-D843-9C99-D08FE301350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00" name="TextBox 399">
              <a:extLst>
                <a:ext uri="{FF2B5EF4-FFF2-40B4-BE49-F238E27FC236}">
                  <a16:creationId xmlns:a16="http://schemas.microsoft.com/office/drawing/2014/main" id="{BA01771B-C503-F741-ABC7-723284B3D96E}"/>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G</a:t>
              </a:r>
            </a:p>
          </p:txBody>
        </p:sp>
      </p:grpSp>
      <p:sp>
        <p:nvSpPr>
          <p:cNvPr id="408" name="Rounded Rectangle 407">
            <a:extLst>
              <a:ext uri="{FF2B5EF4-FFF2-40B4-BE49-F238E27FC236}">
                <a16:creationId xmlns:a16="http://schemas.microsoft.com/office/drawing/2014/main" id="{38703A42-B6D2-7246-946B-470D5A4EF266}"/>
              </a:ext>
            </a:extLst>
          </p:cNvPr>
          <p:cNvSpPr/>
          <p:nvPr/>
        </p:nvSpPr>
        <p:spPr>
          <a:xfrm>
            <a:off x="8084607" y="3338713"/>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09" name="Rounded Rectangle 408">
            <a:extLst>
              <a:ext uri="{FF2B5EF4-FFF2-40B4-BE49-F238E27FC236}">
                <a16:creationId xmlns:a16="http://schemas.microsoft.com/office/drawing/2014/main" id="{EBC8E5AC-95D4-9840-B6E5-09CE238C04AB}"/>
              </a:ext>
            </a:extLst>
          </p:cNvPr>
          <p:cNvSpPr/>
          <p:nvPr/>
        </p:nvSpPr>
        <p:spPr>
          <a:xfrm>
            <a:off x="8080312" y="3840696"/>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0" name="Rounded Rectangle 409">
            <a:extLst>
              <a:ext uri="{FF2B5EF4-FFF2-40B4-BE49-F238E27FC236}">
                <a16:creationId xmlns:a16="http://schemas.microsoft.com/office/drawing/2014/main" id="{A908380D-3350-3643-8590-012D2679AADC}"/>
              </a:ext>
            </a:extLst>
          </p:cNvPr>
          <p:cNvSpPr/>
          <p:nvPr/>
        </p:nvSpPr>
        <p:spPr>
          <a:xfrm>
            <a:off x="8082059" y="4389515"/>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1" name="Rounded Rectangle 410">
            <a:extLst>
              <a:ext uri="{FF2B5EF4-FFF2-40B4-BE49-F238E27FC236}">
                <a16:creationId xmlns:a16="http://schemas.microsoft.com/office/drawing/2014/main" id="{326CA8E1-30B7-E349-930D-9B205025A042}"/>
              </a:ext>
            </a:extLst>
          </p:cNvPr>
          <p:cNvSpPr/>
          <p:nvPr/>
        </p:nvSpPr>
        <p:spPr>
          <a:xfrm>
            <a:off x="8076396" y="4924338"/>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39" name="Rounded Rectangle 438">
            <a:extLst>
              <a:ext uri="{FF2B5EF4-FFF2-40B4-BE49-F238E27FC236}">
                <a16:creationId xmlns:a16="http://schemas.microsoft.com/office/drawing/2014/main" id="{E64474CF-D4BE-B94F-A39A-2B5B838CB174}"/>
              </a:ext>
            </a:extLst>
          </p:cNvPr>
          <p:cNvSpPr/>
          <p:nvPr/>
        </p:nvSpPr>
        <p:spPr>
          <a:xfrm>
            <a:off x="9658099" y="4668742"/>
            <a:ext cx="695652"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600" dirty="0">
              <a:solidFill>
                <a:schemeClr val="bg1">
                  <a:lumMod val="50000"/>
                </a:schemeClr>
              </a:solidFill>
              <a:ea typeface="Nanum Pen Script" panose="03040600000000000000" pitchFamily="66" charset="-127"/>
            </a:endParaRPr>
          </a:p>
          <a:p>
            <a:pPr algn="ctr"/>
            <a:r>
              <a:rPr lang="en-US" sz="800" dirty="0" err="1">
                <a:solidFill>
                  <a:schemeClr val="bg1">
                    <a:lumMod val="50000"/>
                  </a:schemeClr>
                </a:solidFill>
                <a:ea typeface="Nanum Pen Script" panose="03040600000000000000" pitchFamily="66" charset="-127"/>
              </a:rPr>
              <a:t>AbInitio</a:t>
            </a:r>
            <a:r>
              <a:rPr lang="en-US" sz="800" dirty="0">
                <a:solidFill>
                  <a:schemeClr val="bg1">
                    <a:lumMod val="50000"/>
                  </a:schemeClr>
                </a:solidFill>
                <a:ea typeface="Nanum Pen Script" panose="03040600000000000000" pitchFamily="66" charset="-127"/>
              </a:rPr>
              <a:t> ETL</a:t>
            </a:r>
          </a:p>
          <a:p>
            <a:pPr algn="ctr"/>
            <a:endParaRPr lang="en-US" sz="800" dirty="0">
              <a:solidFill>
                <a:schemeClr val="bg1">
                  <a:lumMod val="50000"/>
                </a:schemeClr>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p:txBody>
      </p:sp>
      <p:cxnSp>
        <p:nvCxnSpPr>
          <p:cNvPr id="447" name="Elbow Connector 446">
            <a:extLst>
              <a:ext uri="{FF2B5EF4-FFF2-40B4-BE49-F238E27FC236}">
                <a16:creationId xmlns:a16="http://schemas.microsoft.com/office/drawing/2014/main" id="{923E3D84-0E02-294A-B2BF-C2C205DCEDEF}"/>
              </a:ext>
            </a:extLst>
          </p:cNvPr>
          <p:cNvCxnSpPr>
            <a:cxnSpLocks/>
            <a:stCxn id="1337" idx="2"/>
            <a:endCxn id="439" idx="1"/>
          </p:cNvCxnSpPr>
          <p:nvPr/>
        </p:nvCxnSpPr>
        <p:spPr>
          <a:xfrm rot="5400000" flipH="1" flipV="1">
            <a:off x="7643097" y="4111757"/>
            <a:ext cx="1257964" cy="2772039"/>
          </a:xfrm>
          <a:prstGeom prst="bentConnector4">
            <a:avLst>
              <a:gd name="adj1" fmla="val -18900"/>
              <a:gd name="adj2" fmla="val 92734"/>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8FDD25E-97EA-2546-99AC-E9A68018D6B6}"/>
              </a:ext>
            </a:extLst>
          </p:cNvPr>
          <p:cNvSpPr txBox="1"/>
          <p:nvPr/>
        </p:nvSpPr>
        <p:spPr>
          <a:xfrm>
            <a:off x="4763526" y="964850"/>
            <a:ext cx="857046"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a:t>
            </a:r>
          </a:p>
        </p:txBody>
      </p:sp>
      <p:sp>
        <p:nvSpPr>
          <p:cNvPr id="489" name="Rounded Rectangle 488">
            <a:extLst>
              <a:ext uri="{FF2B5EF4-FFF2-40B4-BE49-F238E27FC236}">
                <a16:creationId xmlns:a16="http://schemas.microsoft.com/office/drawing/2014/main" id="{E0804BF9-45BF-414D-B856-92B922030C65}"/>
              </a:ext>
            </a:extLst>
          </p:cNvPr>
          <p:cNvSpPr/>
          <p:nvPr/>
        </p:nvSpPr>
        <p:spPr>
          <a:xfrm>
            <a:off x="2392387" y="2858497"/>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0" name="Elbow Connector 489">
            <a:extLst>
              <a:ext uri="{FF2B5EF4-FFF2-40B4-BE49-F238E27FC236}">
                <a16:creationId xmlns:a16="http://schemas.microsoft.com/office/drawing/2014/main" id="{EB623427-66F2-0442-9881-9720EA248B4A}"/>
              </a:ext>
            </a:extLst>
          </p:cNvPr>
          <p:cNvCxnSpPr>
            <a:cxnSpLocks/>
            <a:stCxn id="489" idx="3"/>
            <a:endCxn id="1414" idx="1"/>
          </p:cNvCxnSpPr>
          <p:nvPr/>
        </p:nvCxnSpPr>
        <p:spPr>
          <a:xfrm>
            <a:off x="3140216" y="3044775"/>
            <a:ext cx="1724908" cy="137449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7" name="Rounded Rectangle 496">
            <a:extLst>
              <a:ext uri="{FF2B5EF4-FFF2-40B4-BE49-F238E27FC236}">
                <a16:creationId xmlns:a16="http://schemas.microsoft.com/office/drawing/2014/main" id="{D9E4133D-5F9B-1344-9E7A-FA35C251A18D}"/>
              </a:ext>
            </a:extLst>
          </p:cNvPr>
          <p:cNvSpPr/>
          <p:nvPr/>
        </p:nvSpPr>
        <p:spPr>
          <a:xfrm>
            <a:off x="10917605" y="2612650"/>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00" name="Rounded Rectangle 499">
            <a:extLst>
              <a:ext uri="{FF2B5EF4-FFF2-40B4-BE49-F238E27FC236}">
                <a16:creationId xmlns:a16="http://schemas.microsoft.com/office/drawing/2014/main" id="{4148FAC6-E93F-574C-BB77-16DAD17FDE5B}"/>
              </a:ext>
            </a:extLst>
          </p:cNvPr>
          <p:cNvSpPr/>
          <p:nvPr/>
        </p:nvSpPr>
        <p:spPr>
          <a:xfrm>
            <a:off x="10917604" y="3087346"/>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TECOS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01" name="Elbow Connector 500">
            <a:extLst>
              <a:ext uri="{FF2B5EF4-FFF2-40B4-BE49-F238E27FC236}">
                <a16:creationId xmlns:a16="http://schemas.microsoft.com/office/drawing/2014/main" id="{7D66613E-1E89-5841-B9B8-447FC5E502A9}"/>
              </a:ext>
            </a:extLst>
          </p:cNvPr>
          <p:cNvCxnSpPr>
            <a:cxnSpLocks/>
            <a:stCxn id="454" idx="3"/>
            <a:endCxn id="497" idx="1"/>
          </p:cNvCxnSpPr>
          <p:nvPr/>
        </p:nvCxnSpPr>
        <p:spPr>
          <a:xfrm flipV="1">
            <a:off x="8955192" y="2798928"/>
            <a:ext cx="1962413" cy="1620346"/>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02" name="Elbow Connector 501">
            <a:extLst>
              <a:ext uri="{FF2B5EF4-FFF2-40B4-BE49-F238E27FC236}">
                <a16:creationId xmlns:a16="http://schemas.microsoft.com/office/drawing/2014/main" id="{6FC0BE54-CDC0-FB42-8556-7D70A0383FC0}"/>
              </a:ext>
            </a:extLst>
          </p:cNvPr>
          <p:cNvCxnSpPr>
            <a:cxnSpLocks/>
            <a:stCxn id="454" idx="3"/>
            <a:endCxn id="500" idx="1"/>
          </p:cNvCxnSpPr>
          <p:nvPr/>
        </p:nvCxnSpPr>
        <p:spPr>
          <a:xfrm flipV="1">
            <a:off x="8955192" y="3273624"/>
            <a:ext cx="1962412" cy="1145650"/>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3" name="Rounded Rectangle 512">
            <a:extLst>
              <a:ext uri="{FF2B5EF4-FFF2-40B4-BE49-F238E27FC236}">
                <a16:creationId xmlns:a16="http://schemas.microsoft.com/office/drawing/2014/main" id="{067706E5-A0EE-B049-B344-A66C161E322E}"/>
              </a:ext>
            </a:extLst>
          </p:cNvPr>
          <p:cNvSpPr/>
          <p:nvPr/>
        </p:nvSpPr>
        <p:spPr>
          <a:xfrm>
            <a:off x="2397552" y="3320874"/>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15" name="Elbow Connector 514">
            <a:extLst>
              <a:ext uri="{FF2B5EF4-FFF2-40B4-BE49-F238E27FC236}">
                <a16:creationId xmlns:a16="http://schemas.microsoft.com/office/drawing/2014/main" id="{B8FE82EA-BE44-5D44-B9CD-E8989B7CCFC6}"/>
              </a:ext>
            </a:extLst>
          </p:cNvPr>
          <p:cNvCxnSpPr>
            <a:cxnSpLocks/>
            <a:stCxn id="513" idx="3"/>
            <a:endCxn id="1414" idx="1"/>
          </p:cNvCxnSpPr>
          <p:nvPr/>
        </p:nvCxnSpPr>
        <p:spPr>
          <a:xfrm>
            <a:off x="3145381" y="3507152"/>
            <a:ext cx="1719743" cy="91212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2" name="Rounded Rectangle 521">
            <a:extLst>
              <a:ext uri="{FF2B5EF4-FFF2-40B4-BE49-F238E27FC236}">
                <a16:creationId xmlns:a16="http://schemas.microsoft.com/office/drawing/2014/main" id="{CC8E7907-085D-8C44-8901-87FEC8FC5864}"/>
              </a:ext>
            </a:extLst>
          </p:cNvPr>
          <p:cNvSpPr/>
          <p:nvPr/>
        </p:nvSpPr>
        <p:spPr>
          <a:xfrm>
            <a:off x="2401576" y="1478868"/>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Eclipse CRP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23" name="Elbow Connector 522">
            <a:extLst>
              <a:ext uri="{FF2B5EF4-FFF2-40B4-BE49-F238E27FC236}">
                <a16:creationId xmlns:a16="http://schemas.microsoft.com/office/drawing/2014/main" id="{616BD056-3ABF-A147-B255-FF3F0E085FFF}"/>
              </a:ext>
            </a:extLst>
          </p:cNvPr>
          <p:cNvCxnSpPr>
            <a:cxnSpLocks/>
            <a:stCxn id="522" idx="3"/>
            <a:endCxn id="1414" idx="1"/>
          </p:cNvCxnSpPr>
          <p:nvPr/>
        </p:nvCxnSpPr>
        <p:spPr>
          <a:xfrm>
            <a:off x="3140261" y="1665146"/>
            <a:ext cx="1724863" cy="2754128"/>
          </a:xfrm>
          <a:prstGeom prst="bentConnector3">
            <a:avLst>
              <a:gd name="adj1" fmla="val 5053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4" name="Elbow Connector 523">
            <a:extLst>
              <a:ext uri="{FF2B5EF4-FFF2-40B4-BE49-F238E27FC236}">
                <a16:creationId xmlns:a16="http://schemas.microsoft.com/office/drawing/2014/main" id="{735565F0-3BBB-2940-8E3F-D08E673309B7}"/>
              </a:ext>
            </a:extLst>
          </p:cNvPr>
          <p:cNvCxnSpPr>
            <a:cxnSpLocks/>
            <a:stCxn id="454" idx="3"/>
            <a:endCxn id="520" idx="1"/>
          </p:cNvCxnSpPr>
          <p:nvPr/>
        </p:nvCxnSpPr>
        <p:spPr>
          <a:xfrm flipV="1">
            <a:off x="8955192" y="3756031"/>
            <a:ext cx="1966371" cy="663243"/>
          </a:xfrm>
          <a:prstGeom prst="bentConnector3">
            <a:avLst>
              <a:gd name="adj1" fmla="val 50000"/>
            </a:avLst>
          </a:prstGeom>
          <a:ln>
            <a:solidFill>
              <a:srgbClr val="C5277F"/>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4A3CBC53-E22D-054A-B5CB-8A532316D6B6}"/>
              </a:ext>
            </a:extLst>
          </p:cNvPr>
          <p:cNvCxnSpPr>
            <a:cxnSpLocks/>
            <a:stCxn id="454" idx="3"/>
            <a:endCxn id="518" idx="1"/>
          </p:cNvCxnSpPr>
          <p:nvPr/>
        </p:nvCxnSpPr>
        <p:spPr>
          <a:xfrm flipV="1">
            <a:off x="8955192" y="4248822"/>
            <a:ext cx="1975515" cy="170452"/>
          </a:xfrm>
          <a:prstGeom prst="bentConnector3">
            <a:avLst>
              <a:gd name="adj1" fmla="val 50000"/>
            </a:avLst>
          </a:prstGeom>
          <a:ln>
            <a:solidFill>
              <a:srgbClr val="C5277F"/>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0" name="Rounded Rectangle 529">
            <a:extLst>
              <a:ext uri="{FF2B5EF4-FFF2-40B4-BE49-F238E27FC236}">
                <a16:creationId xmlns:a16="http://schemas.microsoft.com/office/drawing/2014/main" id="{69ADDC8D-DBC5-DD42-9007-0C2FB0210F9D}"/>
              </a:ext>
            </a:extLst>
          </p:cNvPr>
          <p:cNvSpPr/>
          <p:nvPr/>
        </p:nvSpPr>
        <p:spPr>
          <a:xfrm>
            <a:off x="6801399" y="1146298"/>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2" name="Rounded Rectangle 531">
            <a:extLst>
              <a:ext uri="{FF2B5EF4-FFF2-40B4-BE49-F238E27FC236}">
                <a16:creationId xmlns:a16="http://schemas.microsoft.com/office/drawing/2014/main" id="{1EEA7174-E58C-1340-946C-C2A9A767BC7D}"/>
              </a:ext>
            </a:extLst>
          </p:cNvPr>
          <p:cNvSpPr/>
          <p:nvPr/>
        </p:nvSpPr>
        <p:spPr>
          <a:xfrm>
            <a:off x="6747824" y="1203449"/>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3" name="Rounded Rectangle 532">
            <a:extLst>
              <a:ext uri="{FF2B5EF4-FFF2-40B4-BE49-F238E27FC236}">
                <a16:creationId xmlns:a16="http://schemas.microsoft.com/office/drawing/2014/main" id="{87165A29-0CC7-CB40-BA35-D185CFBDDB6E}"/>
              </a:ext>
            </a:extLst>
          </p:cNvPr>
          <p:cNvSpPr/>
          <p:nvPr/>
        </p:nvSpPr>
        <p:spPr>
          <a:xfrm>
            <a:off x="6691269" y="1277514"/>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534" name="Elbow Connector 533">
            <a:extLst>
              <a:ext uri="{FF2B5EF4-FFF2-40B4-BE49-F238E27FC236}">
                <a16:creationId xmlns:a16="http://schemas.microsoft.com/office/drawing/2014/main" id="{4D9E84AE-3931-6245-BE8D-CBE386381904}"/>
              </a:ext>
            </a:extLst>
          </p:cNvPr>
          <p:cNvCxnSpPr>
            <a:cxnSpLocks/>
            <a:endCxn id="533" idx="2"/>
          </p:cNvCxnSpPr>
          <p:nvPr/>
        </p:nvCxnSpPr>
        <p:spPr>
          <a:xfrm rot="5400000" flipH="1" flipV="1">
            <a:off x="6925983" y="1838110"/>
            <a:ext cx="333460" cy="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a:extLst>
              <a:ext uri="{FF2B5EF4-FFF2-40B4-BE49-F238E27FC236}">
                <a16:creationId xmlns:a16="http://schemas.microsoft.com/office/drawing/2014/main" id="{B4D98447-661F-D94A-8172-D8AF1675640D}"/>
              </a:ext>
            </a:extLst>
          </p:cNvPr>
          <p:cNvCxnSpPr>
            <a:cxnSpLocks/>
          </p:cNvCxnSpPr>
          <p:nvPr/>
        </p:nvCxnSpPr>
        <p:spPr>
          <a:xfrm rot="16200000" flipH="1">
            <a:off x="7049529" y="1863508"/>
            <a:ext cx="384260" cy="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F6D40AC-C3E1-844E-8A6C-D69E0CBC18E4}"/>
              </a:ext>
            </a:extLst>
          </p:cNvPr>
          <p:cNvGrpSpPr/>
          <p:nvPr/>
        </p:nvGrpSpPr>
        <p:grpSpPr>
          <a:xfrm>
            <a:off x="3188055" y="1886219"/>
            <a:ext cx="229951" cy="200055"/>
            <a:chOff x="8676898" y="4619460"/>
            <a:chExt cx="229951" cy="200055"/>
          </a:xfrm>
        </p:grpSpPr>
        <p:sp>
          <p:nvSpPr>
            <p:cNvPr id="542" name="Google Shape;431;p39">
              <a:extLst>
                <a:ext uri="{FF2B5EF4-FFF2-40B4-BE49-F238E27FC236}">
                  <a16:creationId xmlns:a16="http://schemas.microsoft.com/office/drawing/2014/main" id="{04935D61-260A-3B4A-A486-3884C316443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43" name="TextBox 542">
              <a:extLst>
                <a:ext uri="{FF2B5EF4-FFF2-40B4-BE49-F238E27FC236}">
                  <a16:creationId xmlns:a16="http://schemas.microsoft.com/office/drawing/2014/main" id="{4C60154B-0E10-6447-A493-11BA8FDE12C3}"/>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B</a:t>
              </a:r>
            </a:p>
          </p:txBody>
        </p:sp>
      </p:grpSp>
      <p:sp>
        <p:nvSpPr>
          <p:cNvPr id="552" name="Rounded Rectangle 551">
            <a:extLst>
              <a:ext uri="{FF2B5EF4-FFF2-40B4-BE49-F238E27FC236}">
                <a16:creationId xmlns:a16="http://schemas.microsoft.com/office/drawing/2014/main" id="{BF5D8F30-9AD3-7C4E-8492-4D9DFA99E445}"/>
              </a:ext>
            </a:extLst>
          </p:cNvPr>
          <p:cNvSpPr/>
          <p:nvPr/>
        </p:nvSpPr>
        <p:spPr>
          <a:xfrm>
            <a:off x="3693120" y="4900249"/>
            <a:ext cx="779656" cy="400105"/>
          </a:xfrm>
          <a:prstGeom prst="roundRect">
            <a:avLst/>
          </a:prstGeom>
          <a:solidFill>
            <a:schemeClr val="bg1">
              <a:lumMod val="85000"/>
            </a:schemeClr>
          </a:solidFill>
          <a:ln w="3175">
            <a:solidFill>
              <a:schemeClr val="bg2">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r>
              <a:rPr lang="en-US" sz="900" dirty="0">
                <a:solidFill>
                  <a:schemeClr val="bg1">
                    <a:lumMod val="50000"/>
                  </a:schemeClr>
                </a:solidFill>
                <a:ea typeface="Nanum Pen Script" panose="03040600000000000000" pitchFamily="66" charset="-127"/>
              </a:rPr>
              <a:t>Data Capture</a:t>
            </a:r>
          </a:p>
          <a:p>
            <a:pPr algn="ctr"/>
            <a:endParaRPr lang="en-US" sz="900" dirty="0">
              <a:solidFill>
                <a:schemeClr val="bg1">
                  <a:lumMod val="50000"/>
                </a:schemeClr>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p:txBody>
      </p:sp>
      <p:cxnSp>
        <p:nvCxnSpPr>
          <p:cNvPr id="553" name="Elbow Connector 552">
            <a:extLst>
              <a:ext uri="{FF2B5EF4-FFF2-40B4-BE49-F238E27FC236}">
                <a16:creationId xmlns:a16="http://schemas.microsoft.com/office/drawing/2014/main" id="{A47FD931-5493-A64C-857D-CA58EC3C3830}"/>
              </a:ext>
            </a:extLst>
          </p:cNvPr>
          <p:cNvCxnSpPr>
            <a:cxnSpLocks/>
            <a:stCxn id="554" idx="3"/>
            <a:endCxn id="552" idx="1"/>
          </p:cNvCxnSpPr>
          <p:nvPr/>
        </p:nvCxnSpPr>
        <p:spPr>
          <a:xfrm>
            <a:off x="3139511" y="3941564"/>
            <a:ext cx="553609" cy="1158738"/>
          </a:xfrm>
          <a:prstGeom prst="bentConnector3">
            <a:avLst>
              <a:gd name="adj1" fmla="val 6816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4" name="Rounded Rectangle 553">
            <a:extLst>
              <a:ext uri="{FF2B5EF4-FFF2-40B4-BE49-F238E27FC236}">
                <a16:creationId xmlns:a16="http://schemas.microsoft.com/office/drawing/2014/main" id="{28545956-AC43-4A40-88C5-B3A7F4430A38}"/>
              </a:ext>
            </a:extLst>
          </p:cNvPr>
          <p:cNvSpPr/>
          <p:nvPr/>
        </p:nvSpPr>
        <p:spPr>
          <a:xfrm>
            <a:off x="2416754" y="3790635"/>
            <a:ext cx="722757" cy="301857"/>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IBM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5" name="Rounded Rectangle 554">
            <a:extLst>
              <a:ext uri="{FF2B5EF4-FFF2-40B4-BE49-F238E27FC236}">
                <a16:creationId xmlns:a16="http://schemas.microsoft.com/office/drawing/2014/main" id="{9B055B29-D0AF-0246-8228-7C42AFC58937}"/>
              </a:ext>
            </a:extLst>
          </p:cNvPr>
          <p:cNvSpPr/>
          <p:nvPr/>
        </p:nvSpPr>
        <p:spPr>
          <a:xfrm>
            <a:off x="2404151" y="4193104"/>
            <a:ext cx="733466" cy="328724"/>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Oracle</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6" name="Rounded Rectangle 555">
            <a:extLst>
              <a:ext uri="{FF2B5EF4-FFF2-40B4-BE49-F238E27FC236}">
                <a16:creationId xmlns:a16="http://schemas.microsoft.com/office/drawing/2014/main" id="{7D470649-13D6-FC44-84E0-1DFA0538386B}"/>
              </a:ext>
            </a:extLst>
          </p:cNvPr>
          <p:cNvSpPr/>
          <p:nvPr/>
        </p:nvSpPr>
        <p:spPr>
          <a:xfrm>
            <a:off x="2402612" y="4620798"/>
            <a:ext cx="733466"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Tandem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62" name="Elbow Connector 561">
            <a:extLst>
              <a:ext uri="{FF2B5EF4-FFF2-40B4-BE49-F238E27FC236}">
                <a16:creationId xmlns:a16="http://schemas.microsoft.com/office/drawing/2014/main" id="{397B14DB-0F5D-4540-A3FD-F49D5D82935E}"/>
              </a:ext>
            </a:extLst>
          </p:cNvPr>
          <p:cNvCxnSpPr>
            <a:cxnSpLocks/>
            <a:stCxn id="555" idx="3"/>
            <a:endCxn id="552" idx="1"/>
          </p:cNvCxnSpPr>
          <p:nvPr/>
        </p:nvCxnSpPr>
        <p:spPr>
          <a:xfrm>
            <a:off x="3137617" y="4357466"/>
            <a:ext cx="555503" cy="742836"/>
          </a:xfrm>
          <a:prstGeom prst="bentConnector3">
            <a:avLst>
              <a:gd name="adj1" fmla="val 6810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Elbow Connector 563">
            <a:extLst>
              <a:ext uri="{FF2B5EF4-FFF2-40B4-BE49-F238E27FC236}">
                <a16:creationId xmlns:a16="http://schemas.microsoft.com/office/drawing/2014/main" id="{6506C547-6464-D341-B519-682DD7264860}"/>
              </a:ext>
            </a:extLst>
          </p:cNvPr>
          <p:cNvCxnSpPr>
            <a:cxnSpLocks/>
            <a:stCxn id="556" idx="3"/>
            <a:endCxn id="552" idx="1"/>
          </p:cNvCxnSpPr>
          <p:nvPr/>
        </p:nvCxnSpPr>
        <p:spPr>
          <a:xfrm>
            <a:off x="3136078" y="4798405"/>
            <a:ext cx="557042" cy="301897"/>
          </a:xfrm>
          <a:prstGeom prst="bentConnector3">
            <a:avLst>
              <a:gd name="adj1" fmla="val 6641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1822EDA-F5AC-C542-949D-3E65F2DFEFE3}"/>
              </a:ext>
            </a:extLst>
          </p:cNvPr>
          <p:cNvCxnSpPr>
            <a:cxnSpLocks/>
            <a:stCxn id="552" idx="3"/>
            <a:endCxn id="1337" idx="2"/>
          </p:cNvCxnSpPr>
          <p:nvPr/>
        </p:nvCxnSpPr>
        <p:spPr>
          <a:xfrm>
            <a:off x="4472776" y="5100302"/>
            <a:ext cx="2413284" cy="1026457"/>
          </a:xfrm>
          <a:prstGeom prst="bentConnector4">
            <a:avLst>
              <a:gd name="adj1" fmla="val 8491"/>
              <a:gd name="adj2" fmla="val 12227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EA28057E-AF7D-9448-8692-55A7212AB1E1}"/>
              </a:ext>
            </a:extLst>
          </p:cNvPr>
          <p:cNvGrpSpPr/>
          <p:nvPr/>
        </p:nvGrpSpPr>
        <p:grpSpPr>
          <a:xfrm>
            <a:off x="3195183" y="2800220"/>
            <a:ext cx="229951" cy="200055"/>
            <a:chOff x="8676898" y="4619460"/>
            <a:chExt cx="229951" cy="200055"/>
          </a:xfrm>
        </p:grpSpPr>
        <p:sp>
          <p:nvSpPr>
            <p:cNvPr id="582" name="Google Shape;431;p39">
              <a:extLst>
                <a:ext uri="{FF2B5EF4-FFF2-40B4-BE49-F238E27FC236}">
                  <a16:creationId xmlns:a16="http://schemas.microsoft.com/office/drawing/2014/main" id="{820496C9-A99D-4544-B58F-05D19B111BE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3" name="TextBox 582">
              <a:extLst>
                <a:ext uri="{FF2B5EF4-FFF2-40B4-BE49-F238E27FC236}">
                  <a16:creationId xmlns:a16="http://schemas.microsoft.com/office/drawing/2014/main" id="{8C5B290E-47DB-FA42-AA80-8199B02A794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D</a:t>
              </a:r>
            </a:p>
          </p:txBody>
        </p:sp>
      </p:grpSp>
      <p:grpSp>
        <p:nvGrpSpPr>
          <p:cNvPr id="584" name="Group 583">
            <a:extLst>
              <a:ext uri="{FF2B5EF4-FFF2-40B4-BE49-F238E27FC236}">
                <a16:creationId xmlns:a16="http://schemas.microsoft.com/office/drawing/2014/main" id="{1AF030F1-5698-C648-A6B8-1D594C9115CB}"/>
              </a:ext>
            </a:extLst>
          </p:cNvPr>
          <p:cNvGrpSpPr/>
          <p:nvPr/>
        </p:nvGrpSpPr>
        <p:grpSpPr>
          <a:xfrm>
            <a:off x="3210462" y="3255472"/>
            <a:ext cx="229951" cy="200055"/>
            <a:chOff x="8676898" y="4619460"/>
            <a:chExt cx="229951" cy="200055"/>
          </a:xfrm>
        </p:grpSpPr>
        <p:sp>
          <p:nvSpPr>
            <p:cNvPr id="585" name="Google Shape;431;p39">
              <a:extLst>
                <a:ext uri="{FF2B5EF4-FFF2-40B4-BE49-F238E27FC236}">
                  <a16:creationId xmlns:a16="http://schemas.microsoft.com/office/drawing/2014/main" id="{E88C7D51-449C-1941-B2F8-89CA636C3C33}"/>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6" name="TextBox 585">
              <a:extLst>
                <a:ext uri="{FF2B5EF4-FFF2-40B4-BE49-F238E27FC236}">
                  <a16:creationId xmlns:a16="http://schemas.microsoft.com/office/drawing/2014/main" id="{3CAA832C-67A3-D54C-899A-F2DD2C0FF9F4}"/>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grpSp>
        <p:nvGrpSpPr>
          <p:cNvPr id="587" name="Group 586">
            <a:extLst>
              <a:ext uri="{FF2B5EF4-FFF2-40B4-BE49-F238E27FC236}">
                <a16:creationId xmlns:a16="http://schemas.microsoft.com/office/drawing/2014/main" id="{51FAD7FC-1121-4A4A-B9A0-29734A734B22}"/>
              </a:ext>
            </a:extLst>
          </p:cNvPr>
          <p:cNvGrpSpPr/>
          <p:nvPr/>
        </p:nvGrpSpPr>
        <p:grpSpPr>
          <a:xfrm>
            <a:off x="3202186" y="3693429"/>
            <a:ext cx="229951" cy="200055"/>
            <a:chOff x="8676898" y="4619460"/>
            <a:chExt cx="229951" cy="200055"/>
          </a:xfrm>
        </p:grpSpPr>
        <p:sp>
          <p:nvSpPr>
            <p:cNvPr id="588" name="Google Shape;431;p39">
              <a:extLst>
                <a:ext uri="{FF2B5EF4-FFF2-40B4-BE49-F238E27FC236}">
                  <a16:creationId xmlns:a16="http://schemas.microsoft.com/office/drawing/2014/main" id="{B091A815-02C6-D14E-8D69-B06C4149A84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9" name="TextBox 588">
              <a:extLst>
                <a:ext uri="{FF2B5EF4-FFF2-40B4-BE49-F238E27FC236}">
                  <a16:creationId xmlns:a16="http://schemas.microsoft.com/office/drawing/2014/main" id="{5FD1DC1A-1DF9-3040-B5B9-72AFBD3756E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593" name="TextBox 592">
            <a:extLst>
              <a:ext uri="{FF2B5EF4-FFF2-40B4-BE49-F238E27FC236}">
                <a16:creationId xmlns:a16="http://schemas.microsoft.com/office/drawing/2014/main" id="{B9337562-4D47-FF43-98F6-998C5BA5E53A}"/>
              </a:ext>
            </a:extLst>
          </p:cNvPr>
          <p:cNvSpPr txBox="1"/>
          <p:nvPr/>
        </p:nvSpPr>
        <p:spPr>
          <a:xfrm>
            <a:off x="342091" y="1437544"/>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Source</a:t>
            </a:r>
          </a:p>
        </p:txBody>
      </p:sp>
      <p:grpSp>
        <p:nvGrpSpPr>
          <p:cNvPr id="594" name="Group 593">
            <a:extLst>
              <a:ext uri="{FF2B5EF4-FFF2-40B4-BE49-F238E27FC236}">
                <a16:creationId xmlns:a16="http://schemas.microsoft.com/office/drawing/2014/main" id="{FB548C4B-141A-B14A-B3AA-08532CA2F3D0}"/>
              </a:ext>
            </a:extLst>
          </p:cNvPr>
          <p:cNvGrpSpPr/>
          <p:nvPr/>
        </p:nvGrpSpPr>
        <p:grpSpPr>
          <a:xfrm>
            <a:off x="138465" y="1505487"/>
            <a:ext cx="229951" cy="215444"/>
            <a:chOff x="8676898" y="4619460"/>
            <a:chExt cx="229951" cy="215444"/>
          </a:xfrm>
        </p:grpSpPr>
        <p:sp>
          <p:nvSpPr>
            <p:cNvPr id="595" name="Google Shape;431;p39">
              <a:extLst>
                <a:ext uri="{FF2B5EF4-FFF2-40B4-BE49-F238E27FC236}">
                  <a16:creationId xmlns:a16="http://schemas.microsoft.com/office/drawing/2014/main" id="{A167F0C8-6C93-1D4F-BB63-5B268BC2EC5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596" name="TextBox 595">
              <a:extLst>
                <a:ext uri="{FF2B5EF4-FFF2-40B4-BE49-F238E27FC236}">
                  <a16:creationId xmlns:a16="http://schemas.microsoft.com/office/drawing/2014/main" id="{1CF0ABC3-422D-774A-8064-46E6E90D51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597" name="TextBox 596">
            <a:extLst>
              <a:ext uri="{FF2B5EF4-FFF2-40B4-BE49-F238E27FC236}">
                <a16:creationId xmlns:a16="http://schemas.microsoft.com/office/drawing/2014/main" id="{540B5B4A-7602-154F-BF01-CF0F1FA28CA3}"/>
              </a:ext>
            </a:extLst>
          </p:cNvPr>
          <p:cNvSpPr txBox="1"/>
          <p:nvPr/>
        </p:nvSpPr>
        <p:spPr>
          <a:xfrm>
            <a:off x="342091" y="1750591"/>
            <a:ext cx="1765478"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MQ/JMS/Kafka Custom API Source</a:t>
            </a:r>
          </a:p>
        </p:txBody>
      </p:sp>
      <p:grpSp>
        <p:nvGrpSpPr>
          <p:cNvPr id="598" name="Group 597">
            <a:extLst>
              <a:ext uri="{FF2B5EF4-FFF2-40B4-BE49-F238E27FC236}">
                <a16:creationId xmlns:a16="http://schemas.microsoft.com/office/drawing/2014/main" id="{66E4D489-5E8F-5742-9493-4626574C325A}"/>
              </a:ext>
            </a:extLst>
          </p:cNvPr>
          <p:cNvGrpSpPr/>
          <p:nvPr/>
        </p:nvGrpSpPr>
        <p:grpSpPr>
          <a:xfrm>
            <a:off x="138465" y="1818534"/>
            <a:ext cx="229951" cy="215444"/>
            <a:chOff x="8676898" y="4619460"/>
            <a:chExt cx="229951" cy="215444"/>
          </a:xfrm>
        </p:grpSpPr>
        <p:sp>
          <p:nvSpPr>
            <p:cNvPr id="599" name="Google Shape;431;p39">
              <a:extLst>
                <a:ext uri="{FF2B5EF4-FFF2-40B4-BE49-F238E27FC236}">
                  <a16:creationId xmlns:a16="http://schemas.microsoft.com/office/drawing/2014/main" id="{E853F001-13EF-D145-95FC-CB672F969D7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0" name="TextBox 599">
              <a:extLst>
                <a:ext uri="{FF2B5EF4-FFF2-40B4-BE49-F238E27FC236}">
                  <a16:creationId xmlns:a16="http://schemas.microsoft.com/office/drawing/2014/main" id="{805862B6-C709-9148-A0B1-C3AD6FF9B116}"/>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01" name="TextBox 600">
            <a:extLst>
              <a:ext uri="{FF2B5EF4-FFF2-40B4-BE49-F238E27FC236}">
                <a16:creationId xmlns:a16="http://schemas.microsoft.com/office/drawing/2014/main" id="{FFA0A33D-930F-A344-A43C-0D21C2352966}"/>
              </a:ext>
            </a:extLst>
          </p:cNvPr>
          <p:cNvSpPr txBox="1"/>
          <p:nvPr/>
        </p:nvSpPr>
        <p:spPr>
          <a:xfrm>
            <a:off x="342091" y="2078701"/>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Solace/Kafka Custom API Source</a:t>
            </a:r>
          </a:p>
        </p:txBody>
      </p:sp>
      <p:grpSp>
        <p:nvGrpSpPr>
          <p:cNvPr id="602" name="Group 601">
            <a:extLst>
              <a:ext uri="{FF2B5EF4-FFF2-40B4-BE49-F238E27FC236}">
                <a16:creationId xmlns:a16="http://schemas.microsoft.com/office/drawing/2014/main" id="{5AE491BE-0166-CA41-BF91-B318B1A1A580}"/>
              </a:ext>
            </a:extLst>
          </p:cNvPr>
          <p:cNvGrpSpPr/>
          <p:nvPr/>
        </p:nvGrpSpPr>
        <p:grpSpPr>
          <a:xfrm>
            <a:off x="138465" y="2146644"/>
            <a:ext cx="229951" cy="215444"/>
            <a:chOff x="8676898" y="4619460"/>
            <a:chExt cx="229951" cy="215444"/>
          </a:xfrm>
        </p:grpSpPr>
        <p:sp>
          <p:nvSpPr>
            <p:cNvPr id="603" name="Google Shape;431;p39">
              <a:extLst>
                <a:ext uri="{FF2B5EF4-FFF2-40B4-BE49-F238E27FC236}">
                  <a16:creationId xmlns:a16="http://schemas.microsoft.com/office/drawing/2014/main" id="{72E499F9-556E-1141-99F9-5BF5AE26C75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4" name="TextBox 603">
              <a:extLst>
                <a:ext uri="{FF2B5EF4-FFF2-40B4-BE49-F238E27FC236}">
                  <a16:creationId xmlns:a16="http://schemas.microsoft.com/office/drawing/2014/main" id="{6E6E5E21-F2E5-9347-A7DC-5E1491D41BF2}"/>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05" name="TextBox 604">
            <a:extLst>
              <a:ext uri="{FF2B5EF4-FFF2-40B4-BE49-F238E27FC236}">
                <a16:creationId xmlns:a16="http://schemas.microsoft.com/office/drawing/2014/main" id="{D04C8BB4-2E3E-A24E-BD50-3C90524BAA90}"/>
              </a:ext>
            </a:extLst>
          </p:cNvPr>
          <p:cNvSpPr txBox="1"/>
          <p:nvPr/>
        </p:nvSpPr>
        <p:spPr>
          <a:xfrm>
            <a:off x="342091" y="2383797"/>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 Kafka Custom API Source</a:t>
            </a:r>
          </a:p>
        </p:txBody>
      </p:sp>
      <p:grpSp>
        <p:nvGrpSpPr>
          <p:cNvPr id="606" name="Group 605">
            <a:extLst>
              <a:ext uri="{FF2B5EF4-FFF2-40B4-BE49-F238E27FC236}">
                <a16:creationId xmlns:a16="http://schemas.microsoft.com/office/drawing/2014/main" id="{9B4D85E3-770D-624B-9C20-D65AF047C65A}"/>
              </a:ext>
            </a:extLst>
          </p:cNvPr>
          <p:cNvGrpSpPr/>
          <p:nvPr/>
        </p:nvGrpSpPr>
        <p:grpSpPr>
          <a:xfrm>
            <a:off x="138465" y="2451740"/>
            <a:ext cx="229951" cy="215444"/>
            <a:chOff x="8676898" y="4619460"/>
            <a:chExt cx="229951" cy="215444"/>
          </a:xfrm>
        </p:grpSpPr>
        <p:sp>
          <p:nvSpPr>
            <p:cNvPr id="607" name="Google Shape;431;p39">
              <a:extLst>
                <a:ext uri="{FF2B5EF4-FFF2-40B4-BE49-F238E27FC236}">
                  <a16:creationId xmlns:a16="http://schemas.microsoft.com/office/drawing/2014/main" id="{0BD51DCE-0F00-1549-B66E-552A4608047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8" name="TextBox 607">
              <a:extLst>
                <a:ext uri="{FF2B5EF4-FFF2-40B4-BE49-F238E27FC236}">
                  <a16:creationId xmlns:a16="http://schemas.microsoft.com/office/drawing/2014/main" id="{BC420702-7B9D-D847-9762-CF8EDA2408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09" name="TextBox 608">
            <a:extLst>
              <a:ext uri="{FF2B5EF4-FFF2-40B4-BE49-F238E27FC236}">
                <a16:creationId xmlns:a16="http://schemas.microsoft.com/office/drawing/2014/main" id="{8136CB78-0C1B-E54E-9DF1-6F28CA136987}"/>
              </a:ext>
            </a:extLst>
          </p:cNvPr>
          <p:cNvSpPr txBox="1"/>
          <p:nvPr/>
        </p:nvSpPr>
        <p:spPr>
          <a:xfrm>
            <a:off x="361248" y="2682979"/>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EMS/ Kafka Custom API Source</a:t>
            </a:r>
          </a:p>
        </p:txBody>
      </p:sp>
      <p:grpSp>
        <p:nvGrpSpPr>
          <p:cNvPr id="610" name="Group 609">
            <a:extLst>
              <a:ext uri="{FF2B5EF4-FFF2-40B4-BE49-F238E27FC236}">
                <a16:creationId xmlns:a16="http://schemas.microsoft.com/office/drawing/2014/main" id="{58D8F92C-863E-5940-B9BC-16F0F3B8C743}"/>
              </a:ext>
            </a:extLst>
          </p:cNvPr>
          <p:cNvGrpSpPr/>
          <p:nvPr/>
        </p:nvGrpSpPr>
        <p:grpSpPr>
          <a:xfrm>
            <a:off x="157622" y="2750922"/>
            <a:ext cx="229951" cy="200055"/>
            <a:chOff x="8676898" y="4619460"/>
            <a:chExt cx="229951" cy="200055"/>
          </a:xfrm>
        </p:grpSpPr>
        <p:sp>
          <p:nvSpPr>
            <p:cNvPr id="611" name="Google Shape;431;p39">
              <a:extLst>
                <a:ext uri="{FF2B5EF4-FFF2-40B4-BE49-F238E27FC236}">
                  <a16:creationId xmlns:a16="http://schemas.microsoft.com/office/drawing/2014/main" id="{CC683B98-6B37-B245-90CB-52A42F10391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12" name="TextBox 611">
              <a:extLst>
                <a:ext uri="{FF2B5EF4-FFF2-40B4-BE49-F238E27FC236}">
                  <a16:creationId xmlns:a16="http://schemas.microsoft.com/office/drawing/2014/main" id="{AC15E3AF-734D-9B41-8E62-2F6D0FF4068C}"/>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sp>
        <p:nvSpPr>
          <p:cNvPr id="613" name="TextBox 612">
            <a:extLst>
              <a:ext uri="{FF2B5EF4-FFF2-40B4-BE49-F238E27FC236}">
                <a16:creationId xmlns:a16="http://schemas.microsoft.com/office/drawing/2014/main" id="{423D06AE-E882-4D42-A13C-D5C2787BCA86}"/>
              </a:ext>
            </a:extLst>
          </p:cNvPr>
          <p:cNvSpPr txBox="1"/>
          <p:nvPr/>
        </p:nvSpPr>
        <p:spPr>
          <a:xfrm>
            <a:off x="358377" y="2980795"/>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Capture</a:t>
            </a:r>
          </a:p>
        </p:txBody>
      </p:sp>
      <p:grpSp>
        <p:nvGrpSpPr>
          <p:cNvPr id="614" name="Group 613">
            <a:extLst>
              <a:ext uri="{FF2B5EF4-FFF2-40B4-BE49-F238E27FC236}">
                <a16:creationId xmlns:a16="http://schemas.microsoft.com/office/drawing/2014/main" id="{5156B8FB-793E-D343-B48B-145CB3970CD8}"/>
              </a:ext>
            </a:extLst>
          </p:cNvPr>
          <p:cNvGrpSpPr/>
          <p:nvPr/>
        </p:nvGrpSpPr>
        <p:grpSpPr>
          <a:xfrm>
            <a:off x="154751" y="3048738"/>
            <a:ext cx="229951" cy="215444"/>
            <a:chOff x="8676898" y="4619460"/>
            <a:chExt cx="229951" cy="215444"/>
          </a:xfrm>
        </p:grpSpPr>
        <p:sp>
          <p:nvSpPr>
            <p:cNvPr id="615" name="Google Shape;431;p39">
              <a:extLst>
                <a:ext uri="{FF2B5EF4-FFF2-40B4-BE49-F238E27FC236}">
                  <a16:creationId xmlns:a16="http://schemas.microsoft.com/office/drawing/2014/main" id="{6067710D-16B5-3946-8D01-BB34F8A2E6E4}"/>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616" name="TextBox 615">
              <a:extLst>
                <a:ext uri="{FF2B5EF4-FFF2-40B4-BE49-F238E27FC236}">
                  <a16:creationId xmlns:a16="http://schemas.microsoft.com/office/drawing/2014/main" id="{F02C44E6-0641-7D4B-82F7-EA8038E97AE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F</a:t>
              </a:r>
            </a:p>
          </p:txBody>
        </p:sp>
      </p:grpSp>
      <p:grpSp>
        <p:nvGrpSpPr>
          <p:cNvPr id="617" name="Group 616">
            <a:extLst>
              <a:ext uri="{FF2B5EF4-FFF2-40B4-BE49-F238E27FC236}">
                <a16:creationId xmlns:a16="http://schemas.microsoft.com/office/drawing/2014/main" id="{4A5D3198-5A80-4D4A-88B3-7FA37FAC1666}"/>
              </a:ext>
            </a:extLst>
          </p:cNvPr>
          <p:cNvGrpSpPr/>
          <p:nvPr/>
        </p:nvGrpSpPr>
        <p:grpSpPr>
          <a:xfrm>
            <a:off x="3199308" y="4112419"/>
            <a:ext cx="229951" cy="200055"/>
            <a:chOff x="8676898" y="4619460"/>
            <a:chExt cx="229951" cy="200055"/>
          </a:xfrm>
        </p:grpSpPr>
        <p:sp>
          <p:nvSpPr>
            <p:cNvPr id="618" name="Google Shape;431;p39">
              <a:extLst>
                <a:ext uri="{FF2B5EF4-FFF2-40B4-BE49-F238E27FC236}">
                  <a16:creationId xmlns:a16="http://schemas.microsoft.com/office/drawing/2014/main" id="{39FB6614-0DA3-504C-9211-98011F4CF32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21" name="TextBox 620">
              <a:extLst>
                <a:ext uri="{FF2B5EF4-FFF2-40B4-BE49-F238E27FC236}">
                  <a16:creationId xmlns:a16="http://schemas.microsoft.com/office/drawing/2014/main" id="{231D54FC-637F-3A45-8274-4AC3D4F76251}"/>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grpSp>
        <p:nvGrpSpPr>
          <p:cNvPr id="624" name="Group 623">
            <a:extLst>
              <a:ext uri="{FF2B5EF4-FFF2-40B4-BE49-F238E27FC236}">
                <a16:creationId xmlns:a16="http://schemas.microsoft.com/office/drawing/2014/main" id="{7C242536-E450-AE4E-AE79-A7E7B62956C5}"/>
              </a:ext>
            </a:extLst>
          </p:cNvPr>
          <p:cNvGrpSpPr/>
          <p:nvPr/>
        </p:nvGrpSpPr>
        <p:grpSpPr>
          <a:xfrm>
            <a:off x="10347952" y="2534777"/>
            <a:ext cx="229951" cy="200055"/>
            <a:chOff x="8676898" y="4619460"/>
            <a:chExt cx="229951" cy="200055"/>
          </a:xfrm>
        </p:grpSpPr>
        <p:sp>
          <p:nvSpPr>
            <p:cNvPr id="625" name="Google Shape;431;p39">
              <a:extLst>
                <a:ext uri="{FF2B5EF4-FFF2-40B4-BE49-F238E27FC236}">
                  <a16:creationId xmlns:a16="http://schemas.microsoft.com/office/drawing/2014/main" id="{D380E521-12C2-7743-A5D9-2E6D41168ABF}"/>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26" name="TextBox 625">
              <a:extLst>
                <a:ext uri="{FF2B5EF4-FFF2-40B4-BE49-F238E27FC236}">
                  <a16:creationId xmlns:a16="http://schemas.microsoft.com/office/drawing/2014/main" id="{611CF4E4-80A9-7D47-B65F-833166C3579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A</a:t>
              </a:r>
            </a:p>
          </p:txBody>
        </p:sp>
      </p:grpSp>
      <p:sp>
        <p:nvSpPr>
          <p:cNvPr id="627" name="TextBox 626">
            <a:extLst>
              <a:ext uri="{FF2B5EF4-FFF2-40B4-BE49-F238E27FC236}">
                <a16:creationId xmlns:a16="http://schemas.microsoft.com/office/drawing/2014/main" id="{23708055-C38D-D840-8404-BF6EDEA9B813}"/>
              </a:ext>
            </a:extLst>
          </p:cNvPr>
          <p:cNvSpPr txBox="1"/>
          <p:nvPr/>
        </p:nvSpPr>
        <p:spPr>
          <a:xfrm>
            <a:off x="303690" y="1114086"/>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28" name="TextBox 627">
            <a:extLst>
              <a:ext uri="{FF2B5EF4-FFF2-40B4-BE49-F238E27FC236}">
                <a16:creationId xmlns:a16="http://schemas.microsoft.com/office/drawing/2014/main" id="{EF3745BA-80BC-1F41-9F5D-7987568C8283}"/>
              </a:ext>
            </a:extLst>
          </p:cNvPr>
          <p:cNvSpPr txBox="1"/>
          <p:nvPr/>
        </p:nvSpPr>
        <p:spPr>
          <a:xfrm>
            <a:off x="358470" y="3925021"/>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JDBC/Kafka Connector Source</a:t>
            </a:r>
          </a:p>
        </p:txBody>
      </p:sp>
      <p:grpSp>
        <p:nvGrpSpPr>
          <p:cNvPr id="629" name="Group 628">
            <a:extLst>
              <a:ext uri="{FF2B5EF4-FFF2-40B4-BE49-F238E27FC236}">
                <a16:creationId xmlns:a16="http://schemas.microsoft.com/office/drawing/2014/main" id="{37B6CAF5-E115-D747-869B-83245FB2CCEB}"/>
              </a:ext>
            </a:extLst>
          </p:cNvPr>
          <p:cNvGrpSpPr/>
          <p:nvPr/>
        </p:nvGrpSpPr>
        <p:grpSpPr>
          <a:xfrm>
            <a:off x="154844" y="3992964"/>
            <a:ext cx="229951" cy="215444"/>
            <a:chOff x="8676898" y="4619460"/>
            <a:chExt cx="229951" cy="215444"/>
          </a:xfrm>
        </p:grpSpPr>
        <p:sp>
          <p:nvSpPr>
            <p:cNvPr id="630" name="Google Shape;431;p39">
              <a:extLst>
                <a:ext uri="{FF2B5EF4-FFF2-40B4-BE49-F238E27FC236}">
                  <a16:creationId xmlns:a16="http://schemas.microsoft.com/office/drawing/2014/main" id="{8CC490EA-6936-8F44-B928-7023714DD8A9}"/>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1" name="TextBox 630">
              <a:extLst>
                <a:ext uri="{FF2B5EF4-FFF2-40B4-BE49-F238E27FC236}">
                  <a16:creationId xmlns:a16="http://schemas.microsoft.com/office/drawing/2014/main" id="{060885DE-3387-724E-929E-D6DD1BD5785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632" name="TextBox 631">
            <a:extLst>
              <a:ext uri="{FF2B5EF4-FFF2-40B4-BE49-F238E27FC236}">
                <a16:creationId xmlns:a16="http://schemas.microsoft.com/office/drawing/2014/main" id="{7D2CC6F8-B1FA-C94C-868A-B82E27EEAA36}"/>
              </a:ext>
            </a:extLst>
          </p:cNvPr>
          <p:cNvSpPr txBox="1"/>
          <p:nvPr/>
        </p:nvSpPr>
        <p:spPr>
          <a:xfrm>
            <a:off x="358470" y="4238068"/>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Sink</a:t>
            </a:r>
          </a:p>
        </p:txBody>
      </p:sp>
      <p:grpSp>
        <p:nvGrpSpPr>
          <p:cNvPr id="633" name="Group 632">
            <a:extLst>
              <a:ext uri="{FF2B5EF4-FFF2-40B4-BE49-F238E27FC236}">
                <a16:creationId xmlns:a16="http://schemas.microsoft.com/office/drawing/2014/main" id="{ED20599A-1D17-A64B-AEA5-BAE2A6EB104D}"/>
              </a:ext>
            </a:extLst>
          </p:cNvPr>
          <p:cNvGrpSpPr/>
          <p:nvPr/>
        </p:nvGrpSpPr>
        <p:grpSpPr>
          <a:xfrm>
            <a:off x="154844" y="4306011"/>
            <a:ext cx="229951" cy="215444"/>
            <a:chOff x="8676898" y="4619460"/>
            <a:chExt cx="229951" cy="215444"/>
          </a:xfrm>
        </p:grpSpPr>
        <p:sp>
          <p:nvSpPr>
            <p:cNvPr id="634" name="Google Shape;431;p39">
              <a:extLst>
                <a:ext uri="{FF2B5EF4-FFF2-40B4-BE49-F238E27FC236}">
                  <a16:creationId xmlns:a16="http://schemas.microsoft.com/office/drawing/2014/main" id="{1C27599E-998F-5B47-85D5-4FA6FDC3964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5" name="TextBox 634">
              <a:extLst>
                <a:ext uri="{FF2B5EF4-FFF2-40B4-BE49-F238E27FC236}">
                  <a16:creationId xmlns:a16="http://schemas.microsoft.com/office/drawing/2014/main" id="{C2AEBA27-21BD-0042-BB98-F9797646284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36" name="TextBox 635">
            <a:extLst>
              <a:ext uri="{FF2B5EF4-FFF2-40B4-BE49-F238E27FC236}">
                <a16:creationId xmlns:a16="http://schemas.microsoft.com/office/drawing/2014/main" id="{56254755-12F3-4646-9DA8-37F85E709393}"/>
              </a:ext>
            </a:extLst>
          </p:cNvPr>
          <p:cNvSpPr txBox="1"/>
          <p:nvPr/>
        </p:nvSpPr>
        <p:spPr>
          <a:xfrm>
            <a:off x="340182" y="4575322"/>
            <a:ext cx="1933796"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HDFS/Hive/Kafka Custom API Sink</a:t>
            </a:r>
          </a:p>
        </p:txBody>
      </p:sp>
      <p:grpSp>
        <p:nvGrpSpPr>
          <p:cNvPr id="655" name="Group 654">
            <a:extLst>
              <a:ext uri="{FF2B5EF4-FFF2-40B4-BE49-F238E27FC236}">
                <a16:creationId xmlns:a16="http://schemas.microsoft.com/office/drawing/2014/main" id="{EEBD2342-46F2-F743-85A8-C1F260E77E24}"/>
              </a:ext>
            </a:extLst>
          </p:cNvPr>
          <p:cNvGrpSpPr/>
          <p:nvPr/>
        </p:nvGrpSpPr>
        <p:grpSpPr>
          <a:xfrm>
            <a:off x="154844" y="4634121"/>
            <a:ext cx="229951" cy="215444"/>
            <a:chOff x="8676898" y="4619460"/>
            <a:chExt cx="229951" cy="215444"/>
          </a:xfrm>
        </p:grpSpPr>
        <p:sp>
          <p:nvSpPr>
            <p:cNvPr id="656" name="Google Shape;431;p39">
              <a:extLst>
                <a:ext uri="{FF2B5EF4-FFF2-40B4-BE49-F238E27FC236}">
                  <a16:creationId xmlns:a16="http://schemas.microsoft.com/office/drawing/2014/main" id="{73D3EC28-703C-5E4F-B9E3-CBD4F5B1F5BC}"/>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7" name="TextBox 656">
              <a:extLst>
                <a:ext uri="{FF2B5EF4-FFF2-40B4-BE49-F238E27FC236}">
                  <a16:creationId xmlns:a16="http://schemas.microsoft.com/office/drawing/2014/main" id="{891EA7FE-6FE7-A244-B5EE-611E1BA3311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58" name="TextBox 657">
            <a:extLst>
              <a:ext uri="{FF2B5EF4-FFF2-40B4-BE49-F238E27FC236}">
                <a16:creationId xmlns:a16="http://schemas.microsoft.com/office/drawing/2014/main" id="{A096649E-75AF-8540-AA4D-0BDD02ED7FD0}"/>
              </a:ext>
            </a:extLst>
          </p:cNvPr>
          <p:cNvSpPr txBox="1"/>
          <p:nvPr/>
        </p:nvSpPr>
        <p:spPr>
          <a:xfrm>
            <a:off x="358470" y="4871274"/>
            <a:ext cx="1776287" cy="304868"/>
          </a:xfrm>
          <a:prstGeom prst="rect">
            <a:avLst/>
          </a:prstGeom>
          <a:noFill/>
        </p:spPr>
        <p:txBody>
          <a:bodyPr wrap="square" tIns="90000" bIns="90000" rtlCol="0" anchor="t">
            <a:spAutoFit/>
          </a:bodyPr>
          <a:lstStyle/>
          <a:p>
            <a:r>
              <a:rPr lang="en-US" sz="80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Abinitio</a:t>
            </a: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ETL</a:t>
            </a:r>
          </a:p>
        </p:txBody>
      </p:sp>
      <p:grpSp>
        <p:nvGrpSpPr>
          <p:cNvPr id="659" name="Group 658">
            <a:extLst>
              <a:ext uri="{FF2B5EF4-FFF2-40B4-BE49-F238E27FC236}">
                <a16:creationId xmlns:a16="http://schemas.microsoft.com/office/drawing/2014/main" id="{7A1BCD83-23B7-BF42-9943-A3CF5BB635C4}"/>
              </a:ext>
            </a:extLst>
          </p:cNvPr>
          <p:cNvGrpSpPr/>
          <p:nvPr/>
        </p:nvGrpSpPr>
        <p:grpSpPr>
          <a:xfrm>
            <a:off x="154844" y="4939217"/>
            <a:ext cx="229951" cy="215444"/>
            <a:chOff x="8676898" y="4619460"/>
            <a:chExt cx="229951" cy="215444"/>
          </a:xfrm>
        </p:grpSpPr>
        <p:sp>
          <p:nvSpPr>
            <p:cNvPr id="660" name="Google Shape;431;p39">
              <a:extLst>
                <a:ext uri="{FF2B5EF4-FFF2-40B4-BE49-F238E27FC236}">
                  <a16:creationId xmlns:a16="http://schemas.microsoft.com/office/drawing/2014/main" id="{47CD167A-477B-4F41-BA3F-EE9F90CD27D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61" name="TextBox 660">
              <a:extLst>
                <a:ext uri="{FF2B5EF4-FFF2-40B4-BE49-F238E27FC236}">
                  <a16:creationId xmlns:a16="http://schemas.microsoft.com/office/drawing/2014/main" id="{F6E37A92-5A7E-7148-9DC8-1424E03151DF}"/>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72" name="TextBox 671">
            <a:extLst>
              <a:ext uri="{FF2B5EF4-FFF2-40B4-BE49-F238E27FC236}">
                <a16:creationId xmlns:a16="http://schemas.microsoft.com/office/drawing/2014/main" id="{9139B61A-3B65-3F49-B1C7-A93615AF8BF4}"/>
              </a:ext>
            </a:extLst>
          </p:cNvPr>
          <p:cNvSpPr txBox="1"/>
          <p:nvPr/>
        </p:nvSpPr>
        <p:spPr>
          <a:xfrm>
            <a:off x="320069" y="3601563"/>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Consumer</a:t>
            </a:r>
          </a:p>
        </p:txBody>
      </p:sp>
      <p:sp>
        <p:nvSpPr>
          <p:cNvPr id="673" name="Rounded Rectangle 672">
            <a:extLst>
              <a:ext uri="{FF2B5EF4-FFF2-40B4-BE49-F238E27FC236}">
                <a16:creationId xmlns:a16="http://schemas.microsoft.com/office/drawing/2014/main" id="{7B01CA00-AC8A-1942-8598-A9EFAD1736D9}"/>
              </a:ext>
            </a:extLst>
          </p:cNvPr>
          <p:cNvSpPr/>
          <p:nvPr/>
        </p:nvSpPr>
        <p:spPr>
          <a:xfrm>
            <a:off x="10936542" y="4594728"/>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Engine Evaluator</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675" name="Elbow Connector 674">
            <a:extLst>
              <a:ext uri="{FF2B5EF4-FFF2-40B4-BE49-F238E27FC236}">
                <a16:creationId xmlns:a16="http://schemas.microsoft.com/office/drawing/2014/main" id="{B49CA13D-4CFE-824E-9B1F-ED0999901D7E}"/>
              </a:ext>
            </a:extLst>
          </p:cNvPr>
          <p:cNvCxnSpPr>
            <a:cxnSpLocks/>
            <a:stCxn id="439" idx="3"/>
            <a:endCxn id="673" idx="1"/>
          </p:cNvCxnSpPr>
          <p:nvPr/>
        </p:nvCxnSpPr>
        <p:spPr>
          <a:xfrm flipV="1">
            <a:off x="10353751" y="4781006"/>
            <a:ext cx="582791" cy="87789"/>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78" name="Group 677">
            <a:extLst>
              <a:ext uri="{FF2B5EF4-FFF2-40B4-BE49-F238E27FC236}">
                <a16:creationId xmlns:a16="http://schemas.microsoft.com/office/drawing/2014/main" id="{BA86CBC4-435D-4241-9B33-32F09153C2A9}"/>
              </a:ext>
            </a:extLst>
          </p:cNvPr>
          <p:cNvGrpSpPr/>
          <p:nvPr/>
        </p:nvGrpSpPr>
        <p:grpSpPr>
          <a:xfrm>
            <a:off x="10353751" y="3017437"/>
            <a:ext cx="229951" cy="200055"/>
            <a:chOff x="8676898" y="4619460"/>
            <a:chExt cx="229951" cy="200055"/>
          </a:xfrm>
        </p:grpSpPr>
        <p:sp>
          <p:nvSpPr>
            <p:cNvPr id="679" name="Google Shape;431;p39">
              <a:extLst>
                <a:ext uri="{FF2B5EF4-FFF2-40B4-BE49-F238E27FC236}">
                  <a16:creationId xmlns:a16="http://schemas.microsoft.com/office/drawing/2014/main" id="{6EB6393C-9EB7-E644-82E7-EE21D8850CB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0" name="TextBox 679">
              <a:extLst>
                <a:ext uri="{FF2B5EF4-FFF2-40B4-BE49-F238E27FC236}">
                  <a16:creationId xmlns:a16="http://schemas.microsoft.com/office/drawing/2014/main" id="{2DC23895-B103-284C-B851-5EE20AA0C34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B</a:t>
              </a:r>
            </a:p>
          </p:txBody>
        </p:sp>
      </p:grpSp>
      <p:grpSp>
        <p:nvGrpSpPr>
          <p:cNvPr id="681" name="Group 680">
            <a:extLst>
              <a:ext uri="{FF2B5EF4-FFF2-40B4-BE49-F238E27FC236}">
                <a16:creationId xmlns:a16="http://schemas.microsoft.com/office/drawing/2014/main" id="{D1388D14-DE97-3740-B6DE-B576F004294F}"/>
              </a:ext>
            </a:extLst>
          </p:cNvPr>
          <p:cNvGrpSpPr/>
          <p:nvPr/>
        </p:nvGrpSpPr>
        <p:grpSpPr>
          <a:xfrm>
            <a:off x="10347952" y="3501345"/>
            <a:ext cx="229951" cy="200055"/>
            <a:chOff x="8676898" y="4619460"/>
            <a:chExt cx="229951" cy="200055"/>
          </a:xfrm>
        </p:grpSpPr>
        <p:sp>
          <p:nvSpPr>
            <p:cNvPr id="682" name="Google Shape;431;p39">
              <a:extLst>
                <a:ext uri="{FF2B5EF4-FFF2-40B4-BE49-F238E27FC236}">
                  <a16:creationId xmlns:a16="http://schemas.microsoft.com/office/drawing/2014/main" id="{6AF600E1-D472-C34E-B92B-455B7A02749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3" name="TextBox 682">
              <a:extLst>
                <a:ext uri="{FF2B5EF4-FFF2-40B4-BE49-F238E27FC236}">
                  <a16:creationId xmlns:a16="http://schemas.microsoft.com/office/drawing/2014/main" id="{0AB2E3CE-02B8-604E-AE38-B6EEA5F6E67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C</a:t>
              </a:r>
            </a:p>
          </p:txBody>
        </p:sp>
      </p:grpSp>
      <p:grpSp>
        <p:nvGrpSpPr>
          <p:cNvPr id="684" name="Group 683">
            <a:extLst>
              <a:ext uri="{FF2B5EF4-FFF2-40B4-BE49-F238E27FC236}">
                <a16:creationId xmlns:a16="http://schemas.microsoft.com/office/drawing/2014/main" id="{1E789276-9299-B044-84D4-B0B74741F78D}"/>
              </a:ext>
            </a:extLst>
          </p:cNvPr>
          <p:cNvGrpSpPr/>
          <p:nvPr/>
        </p:nvGrpSpPr>
        <p:grpSpPr>
          <a:xfrm>
            <a:off x="10353750" y="3995361"/>
            <a:ext cx="229951" cy="200055"/>
            <a:chOff x="8676898" y="4619460"/>
            <a:chExt cx="229951" cy="200055"/>
          </a:xfrm>
        </p:grpSpPr>
        <p:sp>
          <p:nvSpPr>
            <p:cNvPr id="685" name="Google Shape;431;p39">
              <a:extLst>
                <a:ext uri="{FF2B5EF4-FFF2-40B4-BE49-F238E27FC236}">
                  <a16:creationId xmlns:a16="http://schemas.microsoft.com/office/drawing/2014/main" id="{7894A050-C7DA-2645-8E3C-C27B38EB6512}"/>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6" name="TextBox 685">
              <a:extLst>
                <a:ext uri="{FF2B5EF4-FFF2-40B4-BE49-F238E27FC236}">
                  <a16:creationId xmlns:a16="http://schemas.microsoft.com/office/drawing/2014/main" id="{EBE11EE2-F370-854F-9EC9-B00F495007D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D</a:t>
              </a:r>
            </a:p>
          </p:txBody>
        </p:sp>
      </p:grpSp>
      <p:grpSp>
        <p:nvGrpSpPr>
          <p:cNvPr id="692" name="Group 691">
            <a:extLst>
              <a:ext uri="{FF2B5EF4-FFF2-40B4-BE49-F238E27FC236}">
                <a16:creationId xmlns:a16="http://schemas.microsoft.com/office/drawing/2014/main" id="{02563A28-9196-5B4C-B699-2E230AC69E52}"/>
              </a:ext>
            </a:extLst>
          </p:cNvPr>
          <p:cNvGrpSpPr/>
          <p:nvPr/>
        </p:nvGrpSpPr>
        <p:grpSpPr>
          <a:xfrm>
            <a:off x="10364117" y="4601710"/>
            <a:ext cx="229951" cy="200055"/>
            <a:chOff x="8676898" y="4619460"/>
            <a:chExt cx="229951" cy="200055"/>
          </a:xfrm>
        </p:grpSpPr>
        <p:sp>
          <p:nvSpPr>
            <p:cNvPr id="693" name="Google Shape;431;p39">
              <a:extLst>
                <a:ext uri="{FF2B5EF4-FFF2-40B4-BE49-F238E27FC236}">
                  <a16:creationId xmlns:a16="http://schemas.microsoft.com/office/drawing/2014/main" id="{39F11B54-4178-7645-A65D-1921D5EA812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94" name="TextBox 693">
              <a:extLst>
                <a:ext uri="{FF2B5EF4-FFF2-40B4-BE49-F238E27FC236}">
                  <a16:creationId xmlns:a16="http://schemas.microsoft.com/office/drawing/2014/main" id="{444F19F1-25AA-E048-B6CA-3E29574612D0}"/>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E</a:t>
              </a:r>
            </a:p>
          </p:txBody>
        </p:sp>
      </p:grpSp>
      <p:grpSp>
        <p:nvGrpSpPr>
          <p:cNvPr id="695" name="Group 694">
            <a:extLst>
              <a:ext uri="{FF2B5EF4-FFF2-40B4-BE49-F238E27FC236}">
                <a16:creationId xmlns:a16="http://schemas.microsoft.com/office/drawing/2014/main" id="{6940083F-88BE-AF4B-985C-58CD8786C1AB}"/>
              </a:ext>
            </a:extLst>
          </p:cNvPr>
          <p:cNvGrpSpPr/>
          <p:nvPr/>
        </p:nvGrpSpPr>
        <p:grpSpPr>
          <a:xfrm>
            <a:off x="3202693" y="4546138"/>
            <a:ext cx="229951" cy="200055"/>
            <a:chOff x="8676898" y="4619460"/>
            <a:chExt cx="229951" cy="200055"/>
          </a:xfrm>
        </p:grpSpPr>
        <p:sp>
          <p:nvSpPr>
            <p:cNvPr id="696" name="Google Shape;431;p39">
              <a:extLst>
                <a:ext uri="{FF2B5EF4-FFF2-40B4-BE49-F238E27FC236}">
                  <a16:creationId xmlns:a16="http://schemas.microsoft.com/office/drawing/2014/main" id="{D397684D-66D7-2F48-9FED-4A048A48E77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97" name="TextBox 696">
              <a:extLst>
                <a:ext uri="{FF2B5EF4-FFF2-40B4-BE49-F238E27FC236}">
                  <a16:creationId xmlns:a16="http://schemas.microsoft.com/office/drawing/2014/main" id="{8A4CFF53-E012-EC4F-A5F7-FF945D4E6215}"/>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700" name="TextBox 699">
            <a:extLst>
              <a:ext uri="{FF2B5EF4-FFF2-40B4-BE49-F238E27FC236}">
                <a16:creationId xmlns:a16="http://schemas.microsoft.com/office/drawing/2014/main" id="{F73007FD-821C-4740-BB80-F0310C6D607E}"/>
              </a:ext>
            </a:extLst>
          </p:cNvPr>
          <p:cNvSpPr txBox="1"/>
          <p:nvPr/>
        </p:nvSpPr>
        <p:spPr>
          <a:xfrm>
            <a:off x="355476" y="3270917"/>
            <a:ext cx="1899525" cy="343341"/>
          </a:xfrm>
          <a:prstGeom prst="rect">
            <a:avLst/>
          </a:prstGeom>
          <a:noFill/>
        </p:spPr>
        <p:txBody>
          <a:bodyPr wrap="square" tIns="90000" bIns="90000" rtlCol="0" anchor="t">
            <a:spAutoFit/>
          </a:bodyPr>
          <a:lstStyle/>
          <a:p>
            <a:r>
              <a:rPr lang="en-US" sz="105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Abinitio</a:t>
            </a: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ETL</a:t>
            </a:r>
          </a:p>
        </p:txBody>
      </p:sp>
      <p:grpSp>
        <p:nvGrpSpPr>
          <p:cNvPr id="701" name="Group 700">
            <a:extLst>
              <a:ext uri="{FF2B5EF4-FFF2-40B4-BE49-F238E27FC236}">
                <a16:creationId xmlns:a16="http://schemas.microsoft.com/office/drawing/2014/main" id="{1AB3DA5C-C159-1649-BE59-21AAD4AC8DD9}"/>
              </a:ext>
            </a:extLst>
          </p:cNvPr>
          <p:cNvGrpSpPr/>
          <p:nvPr/>
        </p:nvGrpSpPr>
        <p:grpSpPr>
          <a:xfrm>
            <a:off x="151850" y="3338860"/>
            <a:ext cx="229951" cy="215444"/>
            <a:chOff x="8676898" y="4619460"/>
            <a:chExt cx="229951" cy="215444"/>
          </a:xfrm>
        </p:grpSpPr>
        <p:sp>
          <p:nvSpPr>
            <p:cNvPr id="702" name="Google Shape;431;p39">
              <a:extLst>
                <a:ext uri="{FF2B5EF4-FFF2-40B4-BE49-F238E27FC236}">
                  <a16:creationId xmlns:a16="http://schemas.microsoft.com/office/drawing/2014/main" id="{A77C2B4A-C48A-A346-96DF-A438047ACD6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703" name="TextBox 702">
              <a:extLst>
                <a:ext uri="{FF2B5EF4-FFF2-40B4-BE49-F238E27FC236}">
                  <a16:creationId xmlns:a16="http://schemas.microsoft.com/office/drawing/2014/main" id="{19DCAD84-6613-724F-95B4-D5B3A6E075A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G</a:t>
              </a:r>
            </a:p>
          </p:txBody>
        </p:sp>
      </p:grpSp>
    </p:spTree>
    <p:extLst>
      <p:ext uri="{BB962C8B-B14F-4D97-AF65-F5344CB8AC3E}">
        <p14:creationId xmlns:p14="http://schemas.microsoft.com/office/powerpoint/2010/main" val="76647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B5C14D64-07DE-FA4B-A88D-34AC1B8807C0}"/>
              </a:ext>
            </a:extLst>
          </p:cNvPr>
          <p:cNvGrpSpPr/>
          <p:nvPr/>
        </p:nvGrpSpPr>
        <p:grpSpPr>
          <a:xfrm>
            <a:off x="53017" y="3114649"/>
            <a:ext cx="1355416" cy="429082"/>
            <a:chOff x="7399944" y="4155414"/>
            <a:chExt cx="875794" cy="663758"/>
          </a:xfrm>
        </p:grpSpPr>
        <p:grpSp>
          <p:nvGrpSpPr>
            <p:cNvPr id="177" name="Group 176">
              <a:extLst>
                <a:ext uri="{FF2B5EF4-FFF2-40B4-BE49-F238E27FC236}">
                  <a16:creationId xmlns:a16="http://schemas.microsoft.com/office/drawing/2014/main" id="{5885F9BF-C149-4641-A548-5262636409C3}"/>
                </a:ext>
              </a:extLst>
            </p:cNvPr>
            <p:cNvGrpSpPr/>
            <p:nvPr/>
          </p:nvGrpSpPr>
          <p:grpSpPr>
            <a:xfrm>
              <a:off x="7399944" y="4155414"/>
              <a:ext cx="875794" cy="663758"/>
              <a:chOff x="3211574" y="2335474"/>
              <a:chExt cx="875794" cy="663758"/>
            </a:xfrm>
          </p:grpSpPr>
          <p:sp>
            <p:nvSpPr>
              <p:cNvPr id="179" name="Rectangle 178">
                <a:extLst>
                  <a:ext uri="{FF2B5EF4-FFF2-40B4-BE49-F238E27FC236}">
                    <a16:creationId xmlns:a16="http://schemas.microsoft.com/office/drawing/2014/main" id="{B54C8EE6-29B2-1547-A8F2-956A35DF1F36}"/>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latin typeface="Arial" pitchFamily="34" charset="0"/>
                  <a:cs typeface="Arial" pitchFamily="34" charset="0"/>
                </a:endParaRPr>
              </a:p>
            </p:txBody>
          </p:sp>
          <p:cxnSp>
            <p:nvCxnSpPr>
              <p:cNvPr id="180" name="Straight Connector 179">
                <a:extLst>
                  <a:ext uri="{FF2B5EF4-FFF2-40B4-BE49-F238E27FC236}">
                    <a16:creationId xmlns:a16="http://schemas.microsoft.com/office/drawing/2014/main" id="{B252A0BD-187B-CC4F-BC41-C284411B1D4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B816382-A844-7340-AC99-9E0EF68A1E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8" name="Google Shape;61;p12">
              <a:extLst>
                <a:ext uri="{FF2B5EF4-FFF2-40B4-BE49-F238E27FC236}">
                  <a16:creationId xmlns:a16="http://schemas.microsoft.com/office/drawing/2014/main" id="{D444F42A-F191-B04B-B762-27099FFD240E}"/>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p:txBody>
        </p:sp>
      </p:grpSp>
      <p:grpSp>
        <p:nvGrpSpPr>
          <p:cNvPr id="149" name="Group 148">
            <a:extLst>
              <a:ext uri="{FF2B5EF4-FFF2-40B4-BE49-F238E27FC236}">
                <a16:creationId xmlns:a16="http://schemas.microsoft.com/office/drawing/2014/main" id="{1288494C-FBE3-CF48-9E82-BD8B92EF23F4}"/>
              </a:ext>
            </a:extLst>
          </p:cNvPr>
          <p:cNvGrpSpPr/>
          <p:nvPr/>
        </p:nvGrpSpPr>
        <p:grpSpPr>
          <a:xfrm>
            <a:off x="146794" y="3178748"/>
            <a:ext cx="1355416" cy="429082"/>
            <a:chOff x="7399944" y="4155414"/>
            <a:chExt cx="875794" cy="663758"/>
          </a:xfrm>
        </p:grpSpPr>
        <p:grpSp>
          <p:nvGrpSpPr>
            <p:cNvPr id="150" name="Group 149">
              <a:extLst>
                <a:ext uri="{FF2B5EF4-FFF2-40B4-BE49-F238E27FC236}">
                  <a16:creationId xmlns:a16="http://schemas.microsoft.com/office/drawing/2014/main" id="{BF1C0AA3-2F46-6342-B63A-12AACF639CC8}"/>
                </a:ext>
              </a:extLst>
            </p:cNvPr>
            <p:cNvGrpSpPr/>
            <p:nvPr/>
          </p:nvGrpSpPr>
          <p:grpSpPr>
            <a:xfrm>
              <a:off x="7399944" y="4155414"/>
              <a:ext cx="875794" cy="663758"/>
              <a:chOff x="3211574" y="2335474"/>
              <a:chExt cx="875794" cy="663758"/>
            </a:xfrm>
          </p:grpSpPr>
          <p:sp>
            <p:nvSpPr>
              <p:cNvPr id="171" name="Rectangle 170">
                <a:extLst>
                  <a:ext uri="{FF2B5EF4-FFF2-40B4-BE49-F238E27FC236}">
                    <a16:creationId xmlns:a16="http://schemas.microsoft.com/office/drawing/2014/main" id="{87E19F52-0F42-364A-A81F-6C236ECAE9B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72" name="Straight Connector 171">
                <a:extLst>
                  <a:ext uri="{FF2B5EF4-FFF2-40B4-BE49-F238E27FC236}">
                    <a16:creationId xmlns:a16="http://schemas.microsoft.com/office/drawing/2014/main" id="{9E37126D-773A-9640-A849-07FB0009175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D79BD2-E537-0641-8F39-DFE3B6AAD285}"/>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0" name="Google Shape;61;p12">
              <a:extLst>
                <a:ext uri="{FF2B5EF4-FFF2-40B4-BE49-F238E27FC236}">
                  <a16:creationId xmlns:a16="http://schemas.microsoft.com/office/drawing/2014/main" id="{50C3B571-9DD6-4D47-B6B6-636C35290BFC}"/>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42" name="Group 141">
            <a:extLst>
              <a:ext uri="{FF2B5EF4-FFF2-40B4-BE49-F238E27FC236}">
                <a16:creationId xmlns:a16="http://schemas.microsoft.com/office/drawing/2014/main" id="{8489B01A-3D38-4F4E-8177-EA770C26E21E}"/>
              </a:ext>
            </a:extLst>
          </p:cNvPr>
          <p:cNvGrpSpPr/>
          <p:nvPr/>
        </p:nvGrpSpPr>
        <p:grpSpPr>
          <a:xfrm>
            <a:off x="303986" y="3248809"/>
            <a:ext cx="1355416" cy="429082"/>
            <a:chOff x="7399944" y="4155414"/>
            <a:chExt cx="875794" cy="663758"/>
          </a:xfrm>
        </p:grpSpPr>
        <p:grpSp>
          <p:nvGrpSpPr>
            <p:cNvPr id="144" name="Group 143">
              <a:extLst>
                <a:ext uri="{FF2B5EF4-FFF2-40B4-BE49-F238E27FC236}">
                  <a16:creationId xmlns:a16="http://schemas.microsoft.com/office/drawing/2014/main" id="{64DFF839-2DB7-E448-A90C-F971CB51D79B}"/>
                </a:ext>
              </a:extLst>
            </p:cNvPr>
            <p:cNvGrpSpPr/>
            <p:nvPr/>
          </p:nvGrpSpPr>
          <p:grpSpPr>
            <a:xfrm>
              <a:off x="7399944" y="4155414"/>
              <a:ext cx="875794" cy="663758"/>
              <a:chOff x="3211574" y="2335474"/>
              <a:chExt cx="875794" cy="663758"/>
            </a:xfrm>
          </p:grpSpPr>
          <p:sp>
            <p:nvSpPr>
              <p:cNvPr id="146" name="Rectangle 145">
                <a:extLst>
                  <a:ext uri="{FF2B5EF4-FFF2-40B4-BE49-F238E27FC236}">
                    <a16:creationId xmlns:a16="http://schemas.microsoft.com/office/drawing/2014/main" id="{90456F69-B924-C941-ACDA-C0DC54D3912F}"/>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47" name="Straight Connector 146">
                <a:extLst>
                  <a:ext uri="{FF2B5EF4-FFF2-40B4-BE49-F238E27FC236}">
                    <a16:creationId xmlns:a16="http://schemas.microsoft.com/office/drawing/2014/main" id="{21E861FA-7B31-6F4A-A847-44F00AD838BB}"/>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07CBBF4-E29F-5940-A142-A3495DCB5F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45" name="Google Shape;61;p12">
              <a:extLst>
                <a:ext uri="{FF2B5EF4-FFF2-40B4-BE49-F238E27FC236}">
                  <a16:creationId xmlns:a16="http://schemas.microsoft.com/office/drawing/2014/main" id="{C193151D-D17D-C94C-B37A-F4B618538524}"/>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61" name="Group 160">
            <a:extLst>
              <a:ext uri="{FF2B5EF4-FFF2-40B4-BE49-F238E27FC236}">
                <a16:creationId xmlns:a16="http://schemas.microsoft.com/office/drawing/2014/main" id="{ED153FF1-3040-AF42-88CE-ABF4DBFB92E4}"/>
              </a:ext>
            </a:extLst>
          </p:cNvPr>
          <p:cNvGrpSpPr/>
          <p:nvPr/>
        </p:nvGrpSpPr>
        <p:grpSpPr>
          <a:xfrm>
            <a:off x="7555483" y="1528220"/>
            <a:ext cx="1675337" cy="422732"/>
            <a:chOff x="3211574" y="2335474"/>
            <a:chExt cx="1382052" cy="663758"/>
          </a:xfrm>
        </p:grpSpPr>
        <p:sp>
          <p:nvSpPr>
            <p:cNvPr id="162" name="Rectangle 161">
              <a:extLst>
                <a:ext uri="{FF2B5EF4-FFF2-40B4-BE49-F238E27FC236}">
                  <a16:creationId xmlns:a16="http://schemas.microsoft.com/office/drawing/2014/main" id="{D6F6E09E-B287-1743-8579-50E2387EA94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8" name="Straight Connector 167">
              <a:extLst>
                <a:ext uri="{FF2B5EF4-FFF2-40B4-BE49-F238E27FC236}">
                  <a16:creationId xmlns:a16="http://schemas.microsoft.com/office/drawing/2014/main" id="{A791AE66-AD34-A04A-AB52-262C9BB75F8E}"/>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9" name="Straight Connector 168">
              <a:extLst>
                <a:ext uri="{FF2B5EF4-FFF2-40B4-BE49-F238E27FC236}">
                  <a16:creationId xmlns:a16="http://schemas.microsoft.com/office/drawing/2014/main" id="{EDD0C80D-17DD-7546-BAC0-5FC7334F81D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6" name="Group 155">
            <a:extLst>
              <a:ext uri="{FF2B5EF4-FFF2-40B4-BE49-F238E27FC236}">
                <a16:creationId xmlns:a16="http://schemas.microsoft.com/office/drawing/2014/main" id="{2D49AD45-4B0E-D941-88B6-A08A5E37B572}"/>
              </a:ext>
            </a:extLst>
          </p:cNvPr>
          <p:cNvGrpSpPr/>
          <p:nvPr/>
        </p:nvGrpSpPr>
        <p:grpSpPr>
          <a:xfrm>
            <a:off x="3138652" y="1557932"/>
            <a:ext cx="1675337" cy="422732"/>
            <a:chOff x="3211574" y="2335474"/>
            <a:chExt cx="1382052" cy="663758"/>
          </a:xfrm>
        </p:grpSpPr>
        <p:sp>
          <p:nvSpPr>
            <p:cNvPr id="158" name="Rectangle 157">
              <a:extLst>
                <a:ext uri="{FF2B5EF4-FFF2-40B4-BE49-F238E27FC236}">
                  <a16:creationId xmlns:a16="http://schemas.microsoft.com/office/drawing/2014/main" id="{1A84CC81-12EA-D04B-84E6-55FA4CA8026A}"/>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9" name="Straight Connector 158">
              <a:extLst>
                <a:ext uri="{FF2B5EF4-FFF2-40B4-BE49-F238E27FC236}">
                  <a16:creationId xmlns:a16="http://schemas.microsoft.com/office/drawing/2014/main" id="{A99B13EB-B28D-CF4A-9980-CE6A5792719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0" name="Straight Connector 159">
              <a:extLst>
                <a:ext uri="{FF2B5EF4-FFF2-40B4-BE49-F238E27FC236}">
                  <a16:creationId xmlns:a16="http://schemas.microsoft.com/office/drawing/2014/main" id="{EE857E57-0E3F-1E45-A3DE-0B517088ED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1" name="Group 150">
            <a:extLst>
              <a:ext uri="{FF2B5EF4-FFF2-40B4-BE49-F238E27FC236}">
                <a16:creationId xmlns:a16="http://schemas.microsoft.com/office/drawing/2014/main" id="{3D40BB87-5807-2342-B7CE-E62F54775C5C}"/>
              </a:ext>
            </a:extLst>
          </p:cNvPr>
          <p:cNvGrpSpPr/>
          <p:nvPr/>
        </p:nvGrpSpPr>
        <p:grpSpPr>
          <a:xfrm>
            <a:off x="3052364" y="1665818"/>
            <a:ext cx="1675337" cy="422732"/>
            <a:chOff x="3211574" y="2335474"/>
            <a:chExt cx="1382052" cy="663758"/>
          </a:xfrm>
        </p:grpSpPr>
        <p:sp>
          <p:nvSpPr>
            <p:cNvPr id="152" name="Rectangle 151">
              <a:extLst>
                <a:ext uri="{FF2B5EF4-FFF2-40B4-BE49-F238E27FC236}">
                  <a16:creationId xmlns:a16="http://schemas.microsoft.com/office/drawing/2014/main" id="{34FD8832-6A7B-804A-B223-0AE2701E627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3" name="Straight Connector 152">
              <a:extLst>
                <a:ext uri="{FF2B5EF4-FFF2-40B4-BE49-F238E27FC236}">
                  <a16:creationId xmlns:a16="http://schemas.microsoft.com/office/drawing/2014/main" id="{E8EA2D41-735A-6A46-A84D-3592C6685156}"/>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55" name="Straight Connector 154">
              <a:extLst>
                <a:ext uri="{FF2B5EF4-FFF2-40B4-BE49-F238E27FC236}">
                  <a16:creationId xmlns:a16="http://schemas.microsoft.com/office/drawing/2014/main" id="{3D15BC7F-E940-6041-ADBE-4C09904B972C}"/>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Global Architecture As A Service</a:t>
            </a:r>
          </a:p>
        </p:txBody>
      </p:sp>
      <p:grpSp>
        <p:nvGrpSpPr>
          <p:cNvPr id="23" name="Group 22">
            <a:extLst>
              <a:ext uri="{FF2B5EF4-FFF2-40B4-BE49-F238E27FC236}">
                <a16:creationId xmlns:a16="http://schemas.microsoft.com/office/drawing/2014/main" id="{D661E5BE-A725-2D40-A20D-8EDA3A658431}"/>
              </a:ext>
            </a:extLst>
          </p:cNvPr>
          <p:cNvGrpSpPr/>
          <p:nvPr/>
        </p:nvGrpSpPr>
        <p:grpSpPr>
          <a:xfrm>
            <a:off x="2936469" y="3348757"/>
            <a:ext cx="1673808" cy="407913"/>
            <a:chOff x="3211574" y="2335474"/>
            <a:chExt cx="1382052" cy="663758"/>
          </a:xfrm>
        </p:grpSpPr>
        <p:sp>
          <p:nvSpPr>
            <p:cNvPr id="24" name="Rectangle 23">
              <a:extLst>
                <a:ext uri="{FF2B5EF4-FFF2-40B4-BE49-F238E27FC236}">
                  <a16:creationId xmlns:a16="http://schemas.microsoft.com/office/drawing/2014/main" id="{AD0FFC8D-6E92-594B-83D2-3CE8674212B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citiProducerEngine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5" name="Straight Connector 24">
              <a:extLst>
                <a:ext uri="{FF2B5EF4-FFF2-40B4-BE49-F238E27FC236}">
                  <a16:creationId xmlns:a16="http://schemas.microsoft.com/office/drawing/2014/main" id="{4F211469-B602-BC4C-BB90-229760208E80}"/>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F7E31806-EFB1-D847-A79A-A6697A4DFBBA}"/>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a:extLst>
              <a:ext uri="{FF2B5EF4-FFF2-40B4-BE49-F238E27FC236}">
                <a16:creationId xmlns:a16="http://schemas.microsoft.com/office/drawing/2014/main" id="{016BED65-2F92-EE4A-85DC-A8BAD257F167}"/>
              </a:ext>
            </a:extLst>
          </p:cNvPr>
          <p:cNvGrpSpPr/>
          <p:nvPr/>
        </p:nvGrpSpPr>
        <p:grpSpPr>
          <a:xfrm>
            <a:off x="5274023" y="3342163"/>
            <a:ext cx="1003074" cy="429082"/>
            <a:chOff x="3350489" y="2324964"/>
            <a:chExt cx="1003074" cy="663758"/>
          </a:xfrm>
        </p:grpSpPr>
        <p:grpSp>
          <p:nvGrpSpPr>
            <p:cNvPr id="18" name="Group 17">
              <a:extLst>
                <a:ext uri="{FF2B5EF4-FFF2-40B4-BE49-F238E27FC236}">
                  <a16:creationId xmlns:a16="http://schemas.microsoft.com/office/drawing/2014/main" id="{18565217-7293-C648-95A0-175D10CA2CCC}"/>
                </a:ext>
              </a:extLst>
            </p:cNvPr>
            <p:cNvGrpSpPr/>
            <p:nvPr/>
          </p:nvGrpSpPr>
          <p:grpSpPr>
            <a:xfrm>
              <a:off x="3350489" y="2324964"/>
              <a:ext cx="1003074" cy="663758"/>
              <a:chOff x="3211574" y="2335474"/>
              <a:chExt cx="1003074" cy="663758"/>
            </a:xfrm>
          </p:grpSpPr>
          <p:sp>
            <p:nvSpPr>
              <p:cNvPr id="2" name="Rectangle 1">
                <a:extLst>
                  <a:ext uri="{FF2B5EF4-FFF2-40B4-BE49-F238E27FC236}">
                    <a16:creationId xmlns:a16="http://schemas.microsoft.com/office/drawing/2014/main" id="{FC7D91C5-6153-8E4D-95E6-AF26DBCCAF8D}"/>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4" name="Straight Connector 3">
                <a:extLst>
                  <a:ext uri="{FF2B5EF4-FFF2-40B4-BE49-F238E27FC236}">
                    <a16:creationId xmlns:a16="http://schemas.microsoft.com/office/drawing/2014/main" id="{36E50090-7529-6D49-914E-6374EC4CDC8E}"/>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2019FB-6A49-8644-8326-16C077CE9F29}"/>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43" name="Google Shape;61;p12">
              <a:extLst>
                <a:ext uri="{FF2B5EF4-FFF2-40B4-BE49-F238E27FC236}">
                  <a16:creationId xmlns:a16="http://schemas.microsoft.com/office/drawing/2014/main" id="{ED38EA53-986F-B34C-8639-30D78FC00324}"/>
                </a:ext>
              </a:extLst>
            </p:cNvPr>
            <p:cNvSpPr txBox="1">
              <a:spLocks/>
            </p:cNvSpPr>
            <p:nvPr/>
          </p:nvSpPr>
          <p:spPr>
            <a:xfrm>
              <a:off x="3497423" y="2361598"/>
              <a:ext cx="701126" cy="55926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Kafka</a:t>
              </a:r>
            </a:p>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Broker</a:t>
              </a:r>
            </a:p>
          </p:txBody>
        </p:sp>
      </p:grpSp>
      <p:grpSp>
        <p:nvGrpSpPr>
          <p:cNvPr id="96" name="Group 95">
            <a:extLst>
              <a:ext uri="{FF2B5EF4-FFF2-40B4-BE49-F238E27FC236}">
                <a16:creationId xmlns:a16="http://schemas.microsoft.com/office/drawing/2014/main" id="{6ED51A12-B0FD-5F44-AEBB-AEE7FBC6DEAC}"/>
              </a:ext>
            </a:extLst>
          </p:cNvPr>
          <p:cNvGrpSpPr/>
          <p:nvPr/>
        </p:nvGrpSpPr>
        <p:grpSpPr>
          <a:xfrm>
            <a:off x="1855805" y="4785094"/>
            <a:ext cx="1929775" cy="407913"/>
            <a:chOff x="3211574" y="2335474"/>
            <a:chExt cx="1360427" cy="663758"/>
          </a:xfrm>
        </p:grpSpPr>
        <p:sp>
          <p:nvSpPr>
            <p:cNvPr id="97" name="Rectangle 96">
              <a:extLst>
                <a:ext uri="{FF2B5EF4-FFF2-40B4-BE49-F238E27FC236}">
                  <a16:creationId xmlns:a16="http://schemas.microsoft.com/office/drawing/2014/main" id="{404E5F57-9305-CF4B-9EAE-7A7D4D9AB529}"/>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cmpCitiAccessSources</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8" name="Straight Connector 97">
              <a:extLst>
                <a:ext uri="{FF2B5EF4-FFF2-40B4-BE49-F238E27FC236}">
                  <a16:creationId xmlns:a16="http://schemas.microsoft.com/office/drawing/2014/main" id="{3630BF3B-8244-024F-81B8-4E9F18C9F7E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50A19B0B-B2DC-574F-B034-15155AE7A297}"/>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4" name="Group 73">
            <a:extLst>
              <a:ext uri="{FF2B5EF4-FFF2-40B4-BE49-F238E27FC236}">
                <a16:creationId xmlns:a16="http://schemas.microsoft.com/office/drawing/2014/main" id="{AD8DD713-B16D-CC41-A78D-0F6276C6365B}"/>
              </a:ext>
            </a:extLst>
          </p:cNvPr>
          <p:cNvGrpSpPr/>
          <p:nvPr/>
        </p:nvGrpSpPr>
        <p:grpSpPr>
          <a:xfrm>
            <a:off x="7365799" y="3342164"/>
            <a:ext cx="1687888" cy="414506"/>
            <a:chOff x="3211574" y="2335474"/>
            <a:chExt cx="1382052" cy="663758"/>
          </a:xfrm>
        </p:grpSpPr>
        <p:sp>
          <p:nvSpPr>
            <p:cNvPr id="76" name="Rectangle 75">
              <a:extLst>
                <a:ext uri="{FF2B5EF4-FFF2-40B4-BE49-F238E27FC236}">
                  <a16:creationId xmlns:a16="http://schemas.microsoft.com/office/drawing/2014/main" id="{A715BE19-E87B-364A-89F2-54238129C2FA}"/>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citiConsumerEngie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77" name="Straight Connector 76">
              <a:extLst>
                <a:ext uri="{FF2B5EF4-FFF2-40B4-BE49-F238E27FC236}">
                  <a16:creationId xmlns:a16="http://schemas.microsoft.com/office/drawing/2014/main" id="{19C80CBB-A0D9-DD4C-A001-D3A94A539A2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C0E7B360-F733-0342-AFFD-728007962826}"/>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1" name="Group 90">
            <a:extLst>
              <a:ext uri="{FF2B5EF4-FFF2-40B4-BE49-F238E27FC236}">
                <a16:creationId xmlns:a16="http://schemas.microsoft.com/office/drawing/2014/main" id="{DDBBDC89-6588-5545-8B74-0F41C8C3CB8C}"/>
              </a:ext>
            </a:extLst>
          </p:cNvPr>
          <p:cNvGrpSpPr/>
          <p:nvPr/>
        </p:nvGrpSpPr>
        <p:grpSpPr>
          <a:xfrm>
            <a:off x="7370895" y="2509873"/>
            <a:ext cx="1687888" cy="413589"/>
            <a:chOff x="3211574" y="2335474"/>
            <a:chExt cx="1382052" cy="663758"/>
          </a:xfrm>
        </p:grpSpPr>
        <p:sp>
          <p:nvSpPr>
            <p:cNvPr id="92" name="Rectangle 91">
              <a:extLst>
                <a:ext uri="{FF2B5EF4-FFF2-40B4-BE49-F238E27FC236}">
                  <a16:creationId xmlns:a16="http://schemas.microsoft.com/office/drawing/2014/main" id="{EEB91AFA-BF48-CB45-82DF-BAD82647142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3" name="Straight Connector 92">
              <a:extLst>
                <a:ext uri="{FF2B5EF4-FFF2-40B4-BE49-F238E27FC236}">
                  <a16:creationId xmlns:a16="http://schemas.microsoft.com/office/drawing/2014/main" id="{53B2CAE1-DB84-8A48-9A98-4DFDC6CD3376}"/>
                </a:ext>
              </a:extLst>
            </p:cNvPr>
            <p:cNvCxnSpPr/>
            <p:nvPr/>
          </p:nvCxnSpPr>
          <p:spPr>
            <a:xfrm>
              <a:off x="3696207"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D14AFF-3A15-5B42-B915-DDF6C93462A2}"/>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4247967B-7352-E449-A07F-3A88A96E78E1}"/>
              </a:ext>
            </a:extLst>
          </p:cNvPr>
          <p:cNvGrpSpPr/>
          <p:nvPr/>
        </p:nvGrpSpPr>
        <p:grpSpPr>
          <a:xfrm>
            <a:off x="388718" y="3342163"/>
            <a:ext cx="1355416" cy="429082"/>
            <a:chOff x="7399944" y="4155414"/>
            <a:chExt cx="875794" cy="663758"/>
          </a:xfrm>
        </p:grpSpPr>
        <p:grpSp>
          <p:nvGrpSpPr>
            <p:cNvPr id="104" name="Group 103">
              <a:extLst>
                <a:ext uri="{FF2B5EF4-FFF2-40B4-BE49-F238E27FC236}">
                  <a16:creationId xmlns:a16="http://schemas.microsoft.com/office/drawing/2014/main" id="{DF4CD90A-7ABB-9844-B713-1883A937E901}"/>
                </a:ext>
              </a:extLst>
            </p:cNvPr>
            <p:cNvGrpSpPr/>
            <p:nvPr/>
          </p:nvGrpSpPr>
          <p:grpSpPr>
            <a:xfrm>
              <a:off x="7399944" y="4155414"/>
              <a:ext cx="875794" cy="663758"/>
              <a:chOff x="3211574" y="2335474"/>
              <a:chExt cx="875794" cy="663758"/>
            </a:xfrm>
          </p:grpSpPr>
          <p:sp>
            <p:nvSpPr>
              <p:cNvPr id="111" name="Rectangle 110">
                <a:extLst>
                  <a:ext uri="{FF2B5EF4-FFF2-40B4-BE49-F238E27FC236}">
                    <a16:creationId xmlns:a16="http://schemas.microsoft.com/office/drawing/2014/main" id="{F3478A8D-9306-FD41-87EF-352DFF47045B}"/>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12" name="Straight Connector 111">
                <a:extLst>
                  <a:ext uri="{FF2B5EF4-FFF2-40B4-BE49-F238E27FC236}">
                    <a16:creationId xmlns:a16="http://schemas.microsoft.com/office/drawing/2014/main" id="{1998EE6A-CE59-134C-8F19-8252302FF39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FD0522-9ED2-1A40-B28D-10DFC61157CA}"/>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5" name="Google Shape;61;p12">
              <a:extLst>
                <a:ext uri="{FF2B5EF4-FFF2-40B4-BE49-F238E27FC236}">
                  <a16:creationId xmlns:a16="http://schemas.microsoft.com/office/drawing/2014/main" id="{114AD97A-2366-E841-98AA-8D94EC489EBF}"/>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 Source</a:t>
              </a:r>
            </a:p>
          </p:txBody>
        </p:sp>
      </p:grpSp>
      <p:grpSp>
        <p:nvGrpSpPr>
          <p:cNvPr id="115" name="Group 114">
            <a:extLst>
              <a:ext uri="{FF2B5EF4-FFF2-40B4-BE49-F238E27FC236}">
                <a16:creationId xmlns:a16="http://schemas.microsoft.com/office/drawing/2014/main" id="{12E07AD3-73B6-834B-A347-6BF68DD68231}"/>
              </a:ext>
            </a:extLst>
          </p:cNvPr>
          <p:cNvGrpSpPr/>
          <p:nvPr/>
        </p:nvGrpSpPr>
        <p:grpSpPr>
          <a:xfrm>
            <a:off x="2943815" y="2582150"/>
            <a:ext cx="1675337" cy="399932"/>
            <a:chOff x="3211574" y="2335474"/>
            <a:chExt cx="1382052" cy="663758"/>
          </a:xfrm>
        </p:grpSpPr>
        <p:sp>
          <p:nvSpPr>
            <p:cNvPr id="116" name="Rectangle 115">
              <a:extLst>
                <a:ext uri="{FF2B5EF4-FFF2-40B4-BE49-F238E27FC236}">
                  <a16:creationId xmlns:a16="http://schemas.microsoft.com/office/drawing/2014/main" id="{CD0940CD-6C63-3A47-89FF-2D4B2FDE4088}"/>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17" name="Straight Connector 116">
              <a:extLst>
                <a:ext uri="{FF2B5EF4-FFF2-40B4-BE49-F238E27FC236}">
                  <a16:creationId xmlns:a16="http://schemas.microsoft.com/office/drawing/2014/main" id="{36D36D95-1E5D-F94D-BDD0-5EF45139285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448DA71D-21A8-A546-8009-151FF35D467F}"/>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0" name="Elbow Connector 119">
            <a:extLst>
              <a:ext uri="{FF2B5EF4-FFF2-40B4-BE49-F238E27FC236}">
                <a16:creationId xmlns:a16="http://schemas.microsoft.com/office/drawing/2014/main" id="{DDC4D728-D933-3244-8179-2CFC54D9E2CA}"/>
              </a:ext>
            </a:extLst>
          </p:cNvPr>
          <p:cNvCxnSpPr>
            <a:cxnSpLocks/>
            <a:stCxn id="92" idx="2"/>
            <a:endCxn id="76" idx="0"/>
          </p:cNvCxnSpPr>
          <p:nvPr/>
        </p:nvCxnSpPr>
        <p:spPr>
          <a:xfrm rot="5400000">
            <a:off x="8080663" y="3130265"/>
            <a:ext cx="418702" cy="5096"/>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EBDE677-B4E8-3341-B7D6-EA746A40F590}"/>
              </a:ext>
            </a:extLst>
          </p:cNvPr>
          <p:cNvGrpSpPr/>
          <p:nvPr/>
        </p:nvGrpSpPr>
        <p:grpSpPr>
          <a:xfrm>
            <a:off x="6481299" y="4770020"/>
            <a:ext cx="1925781" cy="408506"/>
            <a:chOff x="3211574" y="2335474"/>
            <a:chExt cx="1360427" cy="663758"/>
          </a:xfrm>
        </p:grpSpPr>
        <p:sp>
          <p:nvSpPr>
            <p:cNvPr id="126" name="Rectangle 125">
              <a:extLst>
                <a:ext uri="{FF2B5EF4-FFF2-40B4-BE49-F238E27FC236}">
                  <a16:creationId xmlns:a16="http://schemas.microsoft.com/office/drawing/2014/main" id="{8DD24749-FA51-3A48-AD9B-D3ED75B0A9F4}"/>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cmpCitiCommandKafka</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27" name="Straight Connector 126">
              <a:extLst>
                <a:ext uri="{FF2B5EF4-FFF2-40B4-BE49-F238E27FC236}">
                  <a16:creationId xmlns:a16="http://schemas.microsoft.com/office/drawing/2014/main" id="{67330940-8567-974D-98D7-6E8C276559BD}"/>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C8C7A47F-57BE-364D-8747-26A87C059F91}"/>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9" name="Elbow Connector 128">
            <a:extLst>
              <a:ext uri="{FF2B5EF4-FFF2-40B4-BE49-F238E27FC236}">
                <a16:creationId xmlns:a16="http://schemas.microsoft.com/office/drawing/2014/main" id="{DA813588-9502-D24F-8584-EE9040CFE769}"/>
              </a:ext>
            </a:extLst>
          </p:cNvPr>
          <p:cNvCxnSpPr>
            <a:cxnSpLocks/>
            <a:stCxn id="126" idx="2"/>
            <a:endCxn id="24" idx="2"/>
          </p:cNvCxnSpPr>
          <p:nvPr/>
        </p:nvCxnSpPr>
        <p:spPr>
          <a:xfrm rot="5400000" flipH="1">
            <a:off x="4934939" y="2672178"/>
            <a:ext cx="1421856" cy="3590840"/>
          </a:xfrm>
          <a:prstGeom prst="bentConnector3">
            <a:avLst>
              <a:gd name="adj1" fmla="val -36657"/>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5E35E95-C404-B34D-A9BF-193DFD9742B6}"/>
              </a:ext>
            </a:extLst>
          </p:cNvPr>
          <p:cNvCxnSpPr>
            <a:cxnSpLocks/>
            <a:stCxn id="2" idx="3"/>
            <a:endCxn id="76" idx="1"/>
          </p:cNvCxnSpPr>
          <p:nvPr/>
        </p:nvCxnSpPr>
        <p:spPr>
          <a:xfrm flipV="1">
            <a:off x="6149817" y="3549417"/>
            <a:ext cx="1371427" cy="7287"/>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646F6A0-C7D8-7E41-BF50-AE1000D64147}"/>
              </a:ext>
            </a:extLst>
          </p:cNvPr>
          <p:cNvCxnSpPr>
            <a:cxnSpLocks/>
            <a:stCxn id="24" idx="3"/>
            <a:endCxn id="2" idx="1"/>
          </p:cNvCxnSpPr>
          <p:nvPr/>
        </p:nvCxnSpPr>
        <p:spPr>
          <a:xfrm>
            <a:off x="4610277" y="3552714"/>
            <a:ext cx="791026" cy="3990"/>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311A51-566A-CD47-9A77-4941B745CB50}"/>
              </a:ext>
            </a:extLst>
          </p:cNvPr>
          <p:cNvCxnSpPr>
            <a:cxnSpLocks/>
            <a:stCxn id="116" idx="2"/>
            <a:endCxn id="24" idx="0"/>
          </p:cNvCxnSpPr>
          <p:nvPr/>
        </p:nvCxnSpPr>
        <p:spPr>
          <a:xfrm flipH="1">
            <a:off x="3850447" y="2982082"/>
            <a:ext cx="8181" cy="366675"/>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3C6A42D5-1C47-3640-B9ED-4947BDE67AB7}"/>
              </a:ext>
            </a:extLst>
          </p:cNvPr>
          <p:cNvGrpSpPr/>
          <p:nvPr/>
        </p:nvGrpSpPr>
        <p:grpSpPr>
          <a:xfrm>
            <a:off x="4420974" y="4355799"/>
            <a:ext cx="1774842" cy="407914"/>
            <a:chOff x="3211574" y="2335474"/>
            <a:chExt cx="1382052" cy="663758"/>
          </a:xfrm>
        </p:grpSpPr>
        <p:sp>
          <p:nvSpPr>
            <p:cNvPr id="138" name="Rectangle 137">
              <a:extLst>
                <a:ext uri="{FF2B5EF4-FFF2-40B4-BE49-F238E27FC236}">
                  <a16:creationId xmlns:a16="http://schemas.microsoft.com/office/drawing/2014/main" id="{FA24F1DE-7B5D-F74D-B65B-FE71479D29D9}"/>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cmpCitiProcessStream</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39" name="Straight Connector 138">
              <a:extLst>
                <a:ext uri="{FF2B5EF4-FFF2-40B4-BE49-F238E27FC236}">
                  <a16:creationId xmlns:a16="http://schemas.microsoft.com/office/drawing/2014/main" id="{511FD419-A3DD-674E-AE56-C334C57106EA}"/>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577DAB15-968F-1544-AA1F-2097CB324184}"/>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54" name="Elbow Connector 153">
            <a:extLst>
              <a:ext uri="{FF2B5EF4-FFF2-40B4-BE49-F238E27FC236}">
                <a16:creationId xmlns:a16="http://schemas.microsoft.com/office/drawing/2014/main" id="{65BE5E7A-7A4B-AD46-B111-C5F7567B1550}"/>
              </a:ext>
            </a:extLst>
          </p:cNvPr>
          <p:cNvCxnSpPr>
            <a:cxnSpLocks/>
            <a:stCxn id="138" idx="0"/>
            <a:endCxn id="2" idx="2"/>
          </p:cNvCxnSpPr>
          <p:nvPr/>
        </p:nvCxnSpPr>
        <p:spPr>
          <a:xfrm rot="5400000" flipH="1" flipV="1">
            <a:off x="5290564" y="3870803"/>
            <a:ext cx="584554" cy="385438"/>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80D589AA-B4A5-FF4D-A015-D6471CCFABBB}"/>
              </a:ext>
            </a:extLst>
          </p:cNvPr>
          <p:cNvCxnSpPr>
            <a:cxnSpLocks/>
            <a:stCxn id="76" idx="2"/>
            <a:endCxn id="126" idx="0"/>
          </p:cNvCxnSpPr>
          <p:nvPr/>
        </p:nvCxnSpPr>
        <p:spPr>
          <a:xfrm rot="5400000">
            <a:off x="7357702" y="3840256"/>
            <a:ext cx="1013350" cy="846179"/>
          </a:xfrm>
          <a:prstGeom prst="bentConnector3">
            <a:avLst>
              <a:gd name="adj1" fmla="val 49097"/>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492C8AB1-A414-A148-ABA8-890B20815F2F}"/>
              </a:ext>
            </a:extLst>
          </p:cNvPr>
          <p:cNvGrpSpPr/>
          <p:nvPr/>
        </p:nvGrpSpPr>
        <p:grpSpPr>
          <a:xfrm>
            <a:off x="2943815" y="1779054"/>
            <a:ext cx="1675337" cy="422732"/>
            <a:chOff x="3211574" y="2335474"/>
            <a:chExt cx="1382052" cy="663758"/>
          </a:xfrm>
        </p:grpSpPr>
        <p:sp>
          <p:nvSpPr>
            <p:cNvPr id="164" name="Rectangle 163">
              <a:extLst>
                <a:ext uri="{FF2B5EF4-FFF2-40B4-BE49-F238E27FC236}">
                  <a16:creationId xmlns:a16="http://schemas.microsoft.com/office/drawing/2014/main" id="{0456D791-30FB-434A-BB6F-2C7F576C88F8}"/>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5" name="Straight Connector 164">
              <a:extLst>
                <a:ext uri="{FF2B5EF4-FFF2-40B4-BE49-F238E27FC236}">
                  <a16:creationId xmlns:a16="http://schemas.microsoft.com/office/drawing/2014/main" id="{F500A169-AD37-844E-80A9-57E2E8D64442}"/>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6" name="Straight Connector 165">
              <a:extLst>
                <a:ext uri="{FF2B5EF4-FFF2-40B4-BE49-F238E27FC236}">
                  <a16:creationId xmlns:a16="http://schemas.microsoft.com/office/drawing/2014/main" id="{AE23F957-6795-7241-8FC5-7EF8B08ADC0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167" name="Straight Connector 166">
            <a:extLst>
              <a:ext uri="{FF2B5EF4-FFF2-40B4-BE49-F238E27FC236}">
                <a16:creationId xmlns:a16="http://schemas.microsoft.com/office/drawing/2014/main" id="{31A5C6EE-031F-694B-8807-7E6BEB0AE1A7}"/>
              </a:ext>
            </a:extLst>
          </p:cNvPr>
          <p:cNvCxnSpPr>
            <a:cxnSpLocks/>
            <a:stCxn id="164" idx="2"/>
            <a:endCxn id="116" idx="0"/>
          </p:cNvCxnSpPr>
          <p:nvPr/>
        </p:nvCxnSpPr>
        <p:spPr>
          <a:xfrm>
            <a:off x="3858628" y="2201786"/>
            <a:ext cx="0" cy="38036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FD249F76-D2F2-EF48-82B6-CF62BF16F7E5}"/>
              </a:ext>
            </a:extLst>
          </p:cNvPr>
          <p:cNvGrpSpPr/>
          <p:nvPr/>
        </p:nvGrpSpPr>
        <p:grpSpPr>
          <a:xfrm>
            <a:off x="10485606" y="3340410"/>
            <a:ext cx="1003074" cy="422731"/>
            <a:chOff x="3350489" y="2324964"/>
            <a:chExt cx="1003074" cy="663758"/>
          </a:xfrm>
        </p:grpSpPr>
        <p:grpSp>
          <p:nvGrpSpPr>
            <p:cNvPr id="107" name="Group 106">
              <a:extLst>
                <a:ext uri="{FF2B5EF4-FFF2-40B4-BE49-F238E27FC236}">
                  <a16:creationId xmlns:a16="http://schemas.microsoft.com/office/drawing/2014/main" id="{26244145-4F9E-B445-8D9A-777EE8D4F8D6}"/>
                </a:ext>
              </a:extLst>
            </p:cNvPr>
            <p:cNvGrpSpPr/>
            <p:nvPr/>
          </p:nvGrpSpPr>
          <p:grpSpPr>
            <a:xfrm>
              <a:off x="3350489" y="2324964"/>
              <a:ext cx="1003074" cy="663758"/>
              <a:chOff x="3211574" y="2335474"/>
              <a:chExt cx="1003074" cy="663758"/>
            </a:xfrm>
          </p:grpSpPr>
          <p:sp>
            <p:nvSpPr>
              <p:cNvPr id="109" name="Rectangle 108">
                <a:extLst>
                  <a:ext uri="{FF2B5EF4-FFF2-40B4-BE49-F238E27FC236}">
                    <a16:creationId xmlns:a16="http://schemas.microsoft.com/office/drawing/2014/main" id="{FB90A449-66F2-1B4F-B022-420981823C8E}"/>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10" name="Straight Connector 109">
                <a:extLst>
                  <a:ext uri="{FF2B5EF4-FFF2-40B4-BE49-F238E27FC236}">
                    <a16:creationId xmlns:a16="http://schemas.microsoft.com/office/drawing/2014/main" id="{5B3F8FD4-6743-1D47-90FB-C0EBC497041A}"/>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578B968-04AA-5B45-A29D-B7857A531CE6}"/>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8" name="Google Shape;61;p12">
              <a:extLst>
                <a:ext uri="{FF2B5EF4-FFF2-40B4-BE49-F238E27FC236}">
                  <a16:creationId xmlns:a16="http://schemas.microsoft.com/office/drawing/2014/main" id="{D8E5E5B6-E6D7-2947-9DF3-5D9F9FDCBA62}"/>
                </a:ext>
              </a:extLst>
            </p:cNvPr>
            <p:cNvSpPr txBox="1">
              <a:spLocks/>
            </p:cNvSpPr>
            <p:nvPr/>
          </p:nvSpPr>
          <p:spPr>
            <a:xfrm>
              <a:off x="3547007" y="2411158"/>
              <a:ext cx="664667" cy="35108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19" name="Group 118">
            <a:extLst>
              <a:ext uri="{FF2B5EF4-FFF2-40B4-BE49-F238E27FC236}">
                <a16:creationId xmlns:a16="http://schemas.microsoft.com/office/drawing/2014/main" id="{9CF98E6C-B285-8D40-8735-D7B9D9AD9801}"/>
              </a:ext>
            </a:extLst>
          </p:cNvPr>
          <p:cNvGrpSpPr/>
          <p:nvPr/>
        </p:nvGrpSpPr>
        <p:grpSpPr>
          <a:xfrm>
            <a:off x="7469790" y="1633971"/>
            <a:ext cx="1675337" cy="422732"/>
            <a:chOff x="3211574" y="2335474"/>
            <a:chExt cx="1382052" cy="663758"/>
          </a:xfrm>
        </p:grpSpPr>
        <p:sp>
          <p:nvSpPr>
            <p:cNvPr id="135" name="Rectangle 134">
              <a:extLst>
                <a:ext uri="{FF2B5EF4-FFF2-40B4-BE49-F238E27FC236}">
                  <a16:creationId xmlns:a16="http://schemas.microsoft.com/office/drawing/2014/main" id="{720B2B8C-AD36-4540-A057-41ED3823063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36" name="Straight Connector 135">
              <a:extLst>
                <a:ext uri="{FF2B5EF4-FFF2-40B4-BE49-F238E27FC236}">
                  <a16:creationId xmlns:a16="http://schemas.microsoft.com/office/drawing/2014/main" id="{B2E6FFBD-DE60-3B44-BD42-D8EED994461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41" name="Straight Connector 140">
              <a:extLst>
                <a:ext uri="{FF2B5EF4-FFF2-40B4-BE49-F238E27FC236}">
                  <a16:creationId xmlns:a16="http://schemas.microsoft.com/office/drawing/2014/main" id="{F76E408D-8825-9F4D-AE23-D15F12AAC0B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76" name="Group 175">
            <a:extLst>
              <a:ext uri="{FF2B5EF4-FFF2-40B4-BE49-F238E27FC236}">
                <a16:creationId xmlns:a16="http://schemas.microsoft.com/office/drawing/2014/main" id="{77D9352B-F7D9-9444-AB81-BEE04FC99AE2}"/>
              </a:ext>
            </a:extLst>
          </p:cNvPr>
          <p:cNvGrpSpPr/>
          <p:nvPr/>
        </p:nvGrpSpPr>
        <p:grpSpPr>
          <a:xfrm>
            <a:off x="7369207" y="1744137"/>
            <a:ext cx="1675337" cy="422732"/>
            <a:chOff x="3211574" y="2335474"/>
            <a:chExt cx="1382052" cy="663758"/>
          </a:xfrm>
        </p:grpSpPr>
        <p:sp>
          <p:nvSpPr>
            <p:cNvPr id="189" name="Rectangle 188">
              <a:extLst>
                <a:ext uri="{FF2B5EF4-FFF2-40B4-BE49-F238E27FC236}">
                  <a16:creationId xmlns:a16="http://schemas.microsoft.com/office/drawing/2014/main" id="{C9C41A9F-0EC4-0E4F-B283-4C0CE07BFB99}"/>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95" name="Straight Connector 194">
              <a:extLst>
                <a:ext uri="{FF2B5EF4-FFF2-40B4-BE49-F238E27FC236}">
                  <a16:creationId xmlns:a16="http://schemas.microsoft.com/office/drawing/2014/main" id="{F69F8F76-8397-3546-A40F-FDEDF5F50AB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96" name="Straight Connector 195">
              <a:extLst>
                <a:ext uri="{FF2B5EF4-FFF2-40B4-BE49-F238E27FC236}">
                  <a16:creationId xmlns:a16="http://schemas.microsoft.com/office/drawing/2014/main" id="{158921B8-40AC-554D-9730-4F4C6E3675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673948" y="186850"/>
            <a:ext cx="2327313" cy="638175"/>
            <a:chOff x="6746875" y="1552575"/>
            <a:chExt cx="2327313"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1913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nuevo</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no contemplado</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24790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78700" y="1755775"/>
              <a:ext cx="1441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a:solidFill>
                    <a:schemeClr val="tx1"/>
                  </a:solidFill>
                  <a:cs typeface="Arial" panose="020B0604020202020204" pitchFamily="34" charset="0"/>
                </a:rPr>
                <a:t>Componente a modificar</a:t>
              </a:r>
            </a:p>
          </p:txBody>
        </p:sp>
      </p:grpSp>
      <p:grpSp>
        <p:nvGrpSpPr>
          <p:cNvPr id="182" name="Group 181">
            <a:extLst>
              <a:ext uri="{FF2B5EF4-FFF2-40B4-BE49-F238E27FC236}">
                <a16:creationId xmlns:a16="http://schemas.microsoft.com/office/drawing/2014/main" id="{E4D1F9A2-DEE5-2C42-BF87-521436A8D18B}"/>
              </a:ext>
            </a:extLst>
          </p:cNvPr>
          <p:cNvGrpSpPr/>
          <p:nvPr/>
        </p:nvGrpSpPr>
        <p:grpSpPr>
          <a:xfrm>
            <a:off x="10709108" y="3257948"/>
            <a:ext cx="1050534" cy="429082"/>
            <a:chOff x="7596942" y="4155414"/>
            <a:chExt cx="678796" cy="663758"/>
          </a:xfrm>
        </p:grpSpPr>
        <p:grpSp>
          <p:nvGrpSpPr>
            <p:cNvPr id="183" name="Group 182">
              <a:extLst>
                <a:ext uri="{FF2B5EF4-FFF2-40B4-BE49-F238E27FC236}">
                  <a16:creationId xmlns:a16="http://schemas.microsoft.com/office/drawing/2014/main" id="{F0EF594F-F7F5-9141-87E5-EF69481AD6CC}"/>
                </a:ext>
              </a:extLst>
            </p:cNvPr>
            <p:cNvGrpSpPr/>
            <p:nvPr/>
          </p:nvGrpSpPr>
          <p:grpSpPr>
            <a:xfrm>
              <a:off x="7596942" y="4155414"/>
              <a:ext cx="678796" cy="663758"/>
              <a:chOff x="3408572" y="2335474"/>
              <a:chExt cx="678796" cy="663758"/>
            </a:xfrm>
          </p:grpSpPr>
          <p:sp>
            <p:nvSpPr>
              <p:cNvPr id="185" name="Rectangle 184">
                <a:extLst>
                  <a:ext uri="{FF2B5EF4-FFF2-40B4-BE49-F238E27FC236}">
                    <a16:creationId xmlns:a16="http://schemas.microsoft.com/office/drawing/2014/main" id="{17053329-AF09-FB49-AC5D-1BCBF06B380E}"/>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86" name="Straight Connector 185">
                <a:extLst>
                  <a:ext uri="{FF2B5EF4-FFF2-40B4-BE49-F238E27FC236}">
                    <a16:creationId xmlns:a16="http://schemas.microsoft.com/office/drawing/2014/main" id="{E42FCAFA-06F5-704C-87C5-73C19935F4EF}"/>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84" name="Google Shape;61;p12">
              <a:extLst>
                <a:ext uri="{FF2B5EF4-FFF2-40B4-BE49-F238E27FC236}">
                  <a16:creationId xmlns:a16="http://schemas.microsoft.com/office/drawing/2014/main" id="{273C0483-0D6F-604D-85F0-29F6C00EFD26}"/>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88" name="Group 187">
            <a:extLst>
              <a:ext uri="{FF2B5EF4-FFF2-40B4-BE49-F238E27FC236}">
                <a16:creationId xmlns:a16="http://schemas.microsoft.com/office/drawing/2014/main" id="{BBC0F1BD-0109-6E49-A3CE-A5CC71350AD0}"/>
              </a:ext>
            </a:extLst>
          </p:cNvPr>
          <p:cNvGrpSpPr/>
          <p:nvPr/>
        </p:nvGrpSpPr>
        <p:grpSpPr>
          <a:xfrm>
            <a:off x="10491918" y="3162033"/>
            <a:ext cx="1355416" cy="429082"/>
            <a:chOff x="7399944" y="4155414"/>
            <a:chExt cx="875794" cy="663758"/>
          </a:xfrm>
        </p:grpSpPr>
        <p:grpSp>
          <p:nvGrpSpPr>
            <p:cNvPr id="190" name="Group 189">
              <a:extLst>
                <a:ext uri="{FF2B5EF4-FFF2-40B4-BE49-F238E27FC236}">
                  <a16:creationId xmlns:a16="http://schemas.microsoft.com/office/drawing/2014/main" id="{7FD10D33-DE35-464A-8E73-311768C2EC48}"/>
                </a:ext>
              </a:extLst>
            </p:cNvPr>
            <p:cNvGrpSpPr/>
            <p:nvPr/>
          </p:nvGrpSpPr>
          <p:grpSpPr>
            <a:xfrm>
              <a:off x="7399944" y="4155414"/>
              <a:ext cx="875794" cy="663758"/>
              <a:chOff x="3211574" y="2335474"/>
              <a:chExt cx="875794" cy="663758"/>
            </a:xfrm>
          </p:grpSpPr>
          <p:sp>
            <p:nvSpPr>
              <p:cNvPr id="192" name="Rectangle 191">
                <a:extLst>
                  <a:ext uri="{FF2B5EF4-FFF2-40B4-BE49-F238E27FC236}">
                    <a16:creationId xmlns:a16="http://schemas.microsoft.com/office/drawing/2014/main" id="{368DF268-95A7-EC4F-9CE3-F177666CC85C}"/>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93" name="Straight Connector 192">
                <a:extLst>
                  <a:ext uri="{FF2B5EF4-FFF2-40B4-BE49-F238E27FC236}">
                    <a16:creationId xmlns:a16="http://schemas.microsoft.com/office/drawing/2014/main" id="{EC396ACF-5210-0244-898A-8066712D95BD}"/>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AB5D583-346D-3640-A463-E782C6EFEA30}"/>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91" name="Google Shape;61;p12">
              <a:extLst>
                <a:ext uri="{FF2B5EF4-FFF2-40B4-BE49-F238E27FC236}">
                  <a16:creationId xmlns:a16="http://schemas.microsoft.com/office/drawing/2014/main" id="{2429BD78-9D10-864D-B9A2-9E1924BD75D5}"/>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205" name="Group 204">
            <a:extLst>
              <a:ext uri="{FF2B5EF4-FFF2-40B4-BE49-F238E27FC236}">
                <a16:creationId xmlns:a16="http://schemas.microsoft.com/office/drawing/2014/main" id="{958CC8E3-FD6D-4A4D-B994-85E98ABE4F4C}"/>
              </a:ext>
            </a:extLst>
          </p:cNvPr>
          <p:cNvGrpSpPr/>
          <p:nvPr/>
        </p:nvGrpSpPr>
        <p:grpSpPr>
          <a:xfrm>
            <a:off x="10611391" y="3073227"/>
            <a:ext cx="1355416" cy="429082"/>
            <a:chOff x="7399944" y="4155414"/>
            <a:chExt cx="875794" cy="663758"/>
          </a:xfrm>
        </p:grpSpPr>
        <p:grpSp>
          <p:nvGrpSpPr>
            <p:cNvPr id="206" name="Group 205">
              <a:extLst>
                <a:ext uri="{FF2B5EF4-FFF2-40B4-BE49-F238E27FC236}">
                  <a16:creationId xmlns:a16="http://schemas.microsoft.com/office/drawing/2014/main" id="{40413099-5792-494C-AC84-E6F7050E2216}"/>
                </a:ext>
              </a:extLst>
            </p:cNvPr>
            <p:cNvGrpSpPr/>
            <p:nvPr/>
          </p:nvGrpSpPr>
          <p:grpSpPr>
            <a:xfrm>
              <a:off x="7399944" y="4155414"/>
              <a:ext cx="875794" cy="663758"/>
              <a:chOff x="3211574" y="2335474"/>
              <a:chExt cx="875794" cy="663758"/>
            </a:xfrm>
          </p:grpSpPr>
          <p:sp>
            <p:nvSpPr>
              <p:cNvPr id="208" name="Rectangle 207">
                <a:extLst>
                  <a:ext uri="{FF2B5EF4-FFF2-40B4-BE49-F238E27FC236}">
                    <a16:creationId xmlns:a16="http://schemas.microsoft.com/office/drawing/2014/main" id="{F7C1178B-28AB-BD4E-8252-AC0EFE612A3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209" name="Straight Connector 208">
                <a:extLst>
                  <a:ext uri="{FF2B5EF4-FFF2-40B4-BE49-F238E27FC236}">
                    <a16:creationId xmlns:a16="http://schemas.microsoft.com/office/drawing/2014/main" id="{0359AFD2-0704-674F-958E-513973DDC17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0D1C1EC-4EF4-234D-AAD2-0AB08C235856}"/>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07" name="Google Shape;61;p12">
              <a:extLst>
                <a:ext uri="{FF2B5EF4-FFF2-40B4-BE49-F238E27FC236}">
                  <a16:creationId xmlns:a16="http://schemas.microsoft.com/office/drawing/2014/main" id="{B1205C16-4A6A-744C-A797-791216C9FDA1}"/>
                </a:ext>
              </a:extLst>
            </p:cNvPr>
            <p:cNvSpPr txBox="1">
              <a:spLocks/>
            </p:cNvSpPr>
            <p:nvPr/>
          </p:nvSpPr>
          <p:spPr>
            <a:xfrm>
              <a:off x="7635579" y="4279700"/>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Target System</a:t>
              </a:r>
            </a:p>
          </p:txBody>
        </p:sp>
      </p:grpSp>
      <p:cxnSp>
        <p:nvCxnSpPr>
          <p:cNvPr id="213" name="Elbow Connector 212">
            <a:extLst>
              <a:ext uri="{FF2B5EF4-FFF2-40B4-BE49-F238E27FC236}">
                <a16:creationId xmlns:a16="http://schemas.microsoft.com/office/drawing/2014/main" id="{BEC98A03-0AF3-B147-A746-FFD8369E8207}"/>
              </a:ext>
            </a:extLst>
          </p:cNvPr>
          <p:cNvCxnSpPr>
            <a:cxnSpLocks/>
            <a:stCxn id="97" idx="1"/>
            <a:endCxn id="111" idx="3"/>
          </p:cNvCxnSpPr>
          <p:nvPr/>
        </p:nvCxnSpPr>
        <p:spPr>
          <a:xfrm rot="10800000">
            <a:off x="1528335" y="3556705"/>
            <a:ext cx="508016" cy="1432347"/>
          </a:xfrm>
          <a:prstGeom prst="bentConnector3">
            <a:avLst>
              <a:gd name="adj1" fmla="val 73399"/>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BBD5A80-47BC-8C45-9A68-6C1B74CFB6ED}"/>
              </a:ext>
            </a:extLst>
          </p:cNvPr>
          <p:cNvCxnSpPr>
            <a:cxnSpLocks/>
            <a:stCxn id="97" idx="0"/>
            <a:endCxn id="43" idx="2"/>
          </p:cNvCxnSpPr>
          <p:nvPr/>
        </p:nvCxnSpPr>
        <p:spPr>
          <a:xfrm rot="5400000" flipH="1" flipV="1">
            <a:off x="3765794" y="2779369"/>
            <a:ext cx="1057717" cy="2953735"/>
          </a:xfrm>
          <a:prstGeom prst="bentConnector3">
            <a:avLst>
              <a:gd name="adj1" fmla="val 69020"/>
            </a:avLst>
          </a:prstGeom>
          <a:ln>
            <a:solidFill>
              <a:srgbClr val="C5277F"/>
            </a:solidFill>
            <a:head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80A4FDA-B381-5C49-92FF-D449FA3000A7}"/>
              </a:ext>
            </a:extLst>
          </p:cNvPr>
          <p:cNvCxnSpPr>
            <a:cxnSpLocks/>
            <a:stCxn id="189" idx="2"/>
            <a:endCxn id="92" idx="0"/>
          </p:cNvCxnSpPr>
          <p:nvPr/>
        </p:nvCxnSpPr>
        <p:spPr>
          <a:xfrm>
            <a:off x="8284020" y="2166869"/>
            <a:ext cx="8542" cy="34300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0E4CA8-5E12-F342-BD01-D61A15A7CEA8}"/>
              </a:ext>
            </a:extLst>
          </p:cNvPr>
          <p:cNvSpPr/>
          <p:nvPr/>
        </p:nvSpPr>
        <p:spPr>
          <a:xfrm>
            <a:off x="2460431" y="2372663"/>
            <a:ext cx="7298268" cy="694372"/>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187" name="Google Shape;61;p12">
            <a:extLst>
              <a:ext uri="{FF2B5EF4-FFF2-40B4-BE49-F238E27FC236}">
                <a16:creationId xmlns:a16="http://schemas.microsoft.com/office/drawing/2014/main" id="{55C1DB62-5F10-4A48-B9F1-315EF3721986}"/>
              </a:ext>
            </a:extLst>
          </p:cNvPr>
          <p:cNvSpPr txBox="1">
            <a:spLocks/>
          </p:cNvSpPr>
          <p:nvPr/>
        </p:nvSpPr>
        <p:spPr>
          <a:xfrm>
            <a:off x="2438917" y="237230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Second phase</a:t>
            </a:r>
          </a:p>
        </p:txBody>
      </p:sp>
      <p:sp>
        <p:nvSpPr>
          <p:cNvPr id="211" name="Rectangle 210">
            <a:extLst>
              <a:ext uri="{FF2B5EF4-FFF2-40B4-BE49-F238E27FC236}">
                <a16:creationId xmlns:a16="http://schemas.microsoft.com/office/drawing/2014/main" id="{8A997A15-6D8F-264C-A584-3D8A8D0EB955}"/>
              </a:ext>
            </a:extLst>
          </p:cNvPr>
          <p:cNvSpPr/>
          <p:nvPr/>
        </p:nvSpPr>
        <p:spPr>
          <a:xfrm>
            <a:off x="1766786" y="3210428"/>
            <a:ext cx="8637440" cy="2885570"/>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4" name="Rectangle 213">
            <a:extLst>
              <a:ext uri="{FF2B5EF4-FFF2-40B4-BE49-F238E27FC236}">
                <a16:creationId xmlns:a16="http://schemas.microsoft.com/office/drawing/2014/main" id="{5EC9E7DE-9ACA-E642-9195-107501E73466}"/>
              </a:ext>
            </a:extLst>
          </p:cNvPr>
          <p:cNvSpPr/>
          <p:nvPr/>
        </p:nvSpPr>
        <p:spPr>
          <a:xfrm>
            <a:off x="2460432" y="1452889"/>
            <a:ext cx="7298268" cy="817957"/>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5" name="Google Shape;61;p12">
            <a:extLst>
              <a:ext uri="{FF2B5EF4-FFF2-40B4-BE49-F238E27FC236}">
                <a16:creationId xmlns:a16="http://schemas.microsoft.com/office/drawing/2014/main" id="{BD93C9E5-16BB-4948-8EDA-A1FEB344D441}"/>
              </a:ext>
            </a:extLst>
          </p:cNvPr>
          <p:cNvSpPr txBox="1">
            <a:spLocks/>
          </p:cNvSpPr>
          <p:nvPr/>
        </p:nvSpPr>
        <p:spPr>
          <a:xfrm>
            <a:off x="2423908" y="145175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Third phase</a:t>
            </a:r>
          </a:p>
        </p:txBody>
      </p:sp>
      <p:sp>
        <p:nvSpPr>
          <p:cNvPr id="216" name="Google Shape;61;p12">
            <a:extLst>
              <a:ext uri="{FF2B5EF4-FFF2-40B4-BE49-F238E27FC236}">
                <a16:creationId xmlns:a16="http://schemas.microsoft.com/office/drawing/2014/main" id="{0AE3ADE9-05DD-FC43-9D1A-E2C1E37FD4A3}"/>
              </a:ext>
            </a:extLst>
          </p:cNvPr>
          <p:cNvSpPr txBox="1">
            <a:spLocks/>
          </p:cNvSpPr>
          <p:nvPr/>
        </p:nvSpPr>
        <p:spPr>
          <a:xfrm>
            <a:off x="1774611" y="5814818"/>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First phase</a:t>
            </a:r>
          </a:p>
        </p:txBody>
      </p:sp>
      <p:grpSp>
        <p:nvGrpSpPr>
          <p:cNvPr id="217" name="Group 216">
            <a:extLst>
              <a:ext uri="{FF2B5EF4-FFF2-40B4-BE49-F238E27FC236}">
                <a16:creationId xmlns:a16="http://schemas.microsoft.com/office/drawing/2014/main" id="{2E7793A1-EA17-5440-B598-82015834EC11}"/>
              </a:ext>
            </a:extLst>
          </p:cNvPr>
          <p:cNvGrpSpPr/>
          <p:nvPr/>
        </p:nvGrpSpPr>
        <p:grpSpPr>
          <a:xfrm>
            <a:off x="4256952" y="5041430"/>
            <a:ext cx="1774842" cy="407914"/>
            <a:chOff x="3211574" y="2335474"/>
            <a:chExt cx="1382052" cy="663758"/>
          </a:xfrm>
        </p:grpSpPr>
        <p:sp>
          <p:nvSpPr>
            <p:cNvPr id="218" name="Rectangle 217">
              <a:extLst>
                <a:ext uri="{FF2B5EF4-FFF2-40B4-BE49-F238E27FC236}">
                  <a16:creationId xmlns:a16="http://schemas.microsoft.com/office/drawing/2014/main" id="{E8F543B2-7B5F-1B45-B875-7F5BF6DB9AAC}"/>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cmpCitiSecurity</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19" name="Straight Connector 218">
              <a:extLst>
                <a:ext uri="{FF2B5EF4-FFF2-40B4-BE49-F238E27FC236}">
                  <a16:creationId xmlns:a16="http://schemas.microsoft.com/office/drawing/2014/main" id="{07D61FEE-19DF-534D-AB14-827DA547F2B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0" name="Straight Connector 219">
              <a:extLst>
                <a:ext uri="{FF2B5EF4-FFF2-40B4-BE49-F238E27FC236}">
                  <a16:creationId xmlns:a16="http://schemas.microsoft.com/office/drawing/2014/main" id="{46B17F6D-65CD-504A-A6E8-A83D1B08B16D}"/>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2" name="Group 221">
            <a:extLst>
              <a:ext uri="{FF2B5EF4-FFF2-40B4-BE49-F238E27FC236}">
                <a16:creationId xmlns:a16="http://schemas.microsoft.com/office/drawing/2014/main" id="{ED4585C1-F448-434D-A8DE-B77693D88C02}"/>
              </a:ext>
            </a:extLst>
          </p:cNvPr>
          <p:cNvGrpSpPr/>
          <p:nvPr/>
        </p:nvGrpSpPr>
        <p:grpSpPr>
          <a:xfrm>
            <a:off x="8363298" y="4048513"/>
            <a:ext cx="1929775" cy="407913"/>
            <a:chOff x="3211574" y="2335474"/>
            <a:chExt cx="1360427" cy="663758"/>
          </a:xfrm>
        </p:grpSpPr>
        <p:sp>
          <p:nvSpPr>
            <p:cNvPr id="223" name="Rectangle 222">
              <a:extLst>
                <a:ext uri="{FF2B5EF4-FFF2-40B4-BE49-F238E27FC236}">
                  <a16:creationId xmlns:a16="http://schemas.microsoft.com/office/drawing/2014/main" id="{33A744AD-82E3-6042-8AAD-68F522A1808F}"/>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cmpCitiAccessSink</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24" name="Straight Connector 223">
              <a:extLst>
                <a:ext uri="{FF2B5EF4-FFF2-40B4-BE49-F238E27FC236}">
                  <a16:creationId xmlns:a16="http://schemas.microsoft.com/office/drawing/2014/main" id="{30E6EDF8-8259-684C-9D73-817FBA7D3305}"/>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a:extLst>
                <a:ext uri="{FF2B5EF4-FFF2-40B4-BE49-F238E27FC236}">
                  <a16:creationId xmlns:a16="http://schemas.microsoft.com/office/drawing/2014/main" id="{38C8BA22-F6B5-0040-AB86-F46C868E7E69}"/>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12" name="Elbow Connector 211">
            <a:extLst>
              <a:ext uri="{FF2B5EF4-FFF2-40B4-BE49-F238E27FC236}">
                <a16:creationId xmlns:a16="http://schemas.microsoft.com/office/drawing/2014/main" id="{43150973-41FE-154E-ADB7-C9567A2CF138}"/>
              </a:ext>
            </a:extLst>
          </p:cNvPr>
          <p:cNvCxnSpPr>
            <a:cxnSpLocks/>
            <a:stCxn id="109" idx="1"/>
            <a:endCxn id="223" idx="3"/>
          </p:cNvCxnSpPr>
          <p:nvPr/>
        </p:nvCxnSpPr>
        <p:spPr>
          <a:xfrm rot="10800000" flipV="1">
            <a:off x="10106712" y="3551776"/>
            <a:ext cx="506175" cy="700694"/>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6" name="Elbow Connector 225">
            <a:extLst>
              <a:ext uri="{FF2B5EF4-FFF2-40B4-BE49-F238E27FC236}">
                <a16:creationId xmlns:a16="http://schemas.microsoft.com/office/drawing/2014/main" id="{736F68CD-39C2-BE4B-B414-CD4A8E86B154}"/>
              </a:ext>
            </a:extLst>
          </p:cNvPr>
          <p:cNvCxnSpPr>
            <a:cxnSpLocks/>
            <a:endCxn id="218" idx="1"/>
          </p:cNvCxnSpPr>
          <p:nvPr/>
        </p:nvCxnSpPr>
        <p:spPr>
          <a:xfrm rot="16200000" flipH="1">
            <a:off x="3474265" y="4299246"/>
            <a:ext cx="1474235" cy="418046"/>
          </a:xfrm>
          <a:prstGeom prst="bentConnector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7" name="Elbow Connector 226">
            <a:extLst>
              <a:ext uri="{FF2B5EF4-FFF2-40B4-BE49-F238E27FC236}">
                <a16:creationId xmlns:a16="http://schemas.microsoft.com/office/drawing/2014/main" id="{2209D7E9-15A3-524E-8A54-7424F63265E6}"/>
              </a:ext>
            </a:extLst>
          </p:cNvPr>
          <p:cNvCxnSpPr>
            <a:cxnSpLocks/>
            <a:stCxn id="76" idx="1"/>
            <a:endCxn id="218" idx="3"/>
          </p:cNvCxnSpPr>
          <p:nvPr/>
        </p:nvCxnSpPr>
        <p:spPr>
          <a:xfrm rot="10800000" flipV="1">
            <a:off x="6031794" y="3549417"/>
            <a:ext cx="1489450" cy="1695970"/>
          </a:xfrm>
          <a:prstGeom prst="bentConnector3">
            <a:avLst>
              <a:gd name="adj1" fmla="val 7639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9" name="Elbow Connector 228">
            <a:extLst>
              <a:ext uri="{FF2B5EF4-FFF2-40B4-BE49-F238E27FC236}">
                <a16:creationId xmlns:a16="http://schemas.microsoft.com/office/drawing/2014/main" id="{00665026-6027-CC46-B0FC-AC7416218CB5}"/>
              </a:ext>
            </a:extLst>
          </p:cNvPr>
          <p:cNvCxnSpPr>
            <a:cxnSpLocks/>
            <a:stCxn id="109" idx="1"/>
            <a:endCxn id="76" idx="3"/>
          </p:cNvCxnSpPr>
          <p:nvPr/>
        </p:nvCxnSpPr>
        <p:spPr>
          <a:xfrm rot="10800000">
            <a:off x="9053688" y="3549418"/>
            <a:ext cx="1559199" cy="2359"/>
          </a:xfrm>
          <a:prstGeom prst="bentConnector3">
            <a:avLst>
              <a:gd name="adj1" fmla="val 50000"/>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0" name="Elbow Connector 229">
            <a:extLst>
              <a:ext uri="{FF2B5EF4-FFF2-40B4-BE49-F238E27FC236}">
                <a16:creationId xmlns:a16="http://schemas.microsoft.com/office/drawing/2014/main" id="{287ADF66-DCF8-1344-BCF5-422931C3CE35}"/>
              </a:ext>
            </a:extLst>
          </p:cNvPr>
          <p:cNvCxnSpPr>
            <a:cxnSpLocks/>
            <a:stCxn id="24" idx="1"/>
            <a:endCxn id="111" idx="3"/>
          </p:cNvCxnSpPr>
          <p:nvPr/>
        </p:nvCxnSpPr>
        <p:spPr>
          <a:xfrm rot="10800000" flipV="1">
            <a:off x="1528335" y="3552714"/>
            <a:ext cx="1562282" cy="3990"/>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1" name="Google Shape;61;p12">
            <a:extLst>
              <a:ext uri="{FF2B5EF4-FFF2-40B4-BE49-F238E27FC236}">
                <a16:creationId xmlns:a16="http://schemas.microsoft.com/office/drawing/2014/main" id="{A9F9909A-89CC-1A40-9252-2B10F541B377}"/>
              </a:ext>
            </a:extLst>
          </p:cNvPr>
          <p:cNvSpPr txBox="1">
            <a:spLocks/>
          </p:cNvSpPr>
          <p:nvPr/>
        </p:nvSpPr>
        <p:spPr>
          <a:xfrm>
            <a:off x="3175813" y="30119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2" name="Google Shape;61;p12">
            <a:extLst>
              <a:ext uri="{FF2B5EF4-FFF2-40B4-BE49-F238E27FC236}">
                <a16:creationId xmlns:a16="http://schemas.microsoft.com/office/drawing/2014/main" id="{46FACFFA-E30D-A940-A213-FDE88189AA17}"/>
              </a:ext>
            </a:extLst>
          </p:cNvPr>
          <p:cNvSpPr txBox="1">
            <a:spLocks/>
          </p:cNvSpPr>
          <p:nvPr/>
        </p:nvSpPr>
        <p:spPr>
          <a:xfrm>
            <a:off x="8211418" y="30376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3" name="Google Shape;61;p12">
            <a:extLst>
              <a:ext uri="{FF2B5EF4-FFF2-40B4-BE49-F238E27FC236}">
                <a16:creationId xmlns:a16="http://schemas.microsoft.com/office/drawing/2014/main" id="{ADCD919E-45E0-D840-B553-E9875CB37581}"/>
              </a:ext>
            </a:extLst>
          </p:cNvPr>
          <p:cNvSpPr txBox="1">
            <a:spLocks/>
          </p:cNvSpPr>
          <p:nvPr/>
        </p:nvSpPr>
        <p:spPr>
          <a:xfrm>
            <a:off x="5316257" y="406567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deploy&gt;&gt;</a:t>
            </a:r>
          </a:p>
        </p:txBody>
      </p:sp>
      <p:sp>
        <p:nvSpPr>
          <p:cNvPr id="234" name="Google Shape;61;p12">
            <a:extLst>
              <a:ext uri="{FF2B5EF4-FFF2-40B4-BE49-F238E27FC236}">
                <a16:creationId xmlns:a16="http://schemas.microsoft.com/office/drawing/2014/main" id="{F4AFDF21-D41A-C248-BAEC-F26F9A01CBE4}"/>
              </a:ext>
            </a:extLst>
          </p:cNvPr>
          <p:cNvSpPr txBox="1">
            <a:spLocks/>
          </p:cNvSpPr>
          <p:nvPr/>
        </p:nvSpPr>
        <p:spPr>
          <a:xfrm>
            <a:off x="2971932" y="405681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5" name="Google Shape;61;p12">
            <a:extLst>
              <a:ext uri="{FF2B5EF4-FFF2-40B4-BE49-F238E27FC236}">
                <a16:creationId xmlns:a16="http://schemas.microsoft.com/office/drawing/2014/main" id="{13A405FE-8F67-1F4E-8A0F-A6181A805098}"/>
              </a:ext>
            </a:extLst>
          </p:cNvPr>
          <p:cNvSpPr txBox="1">
            <a:spLocks/>
          </p:cNvSpPr>
          <p:nvPr/>
        </p:nvSpPr>
        <p:spPr>
          <a:xfrm>
            <a:off x="966451" y="417992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sp>
        <p:nvSpPr>
          <p:cNvPr id="236" name="Google Shape;61;p12">
            <a:extLst>
              <a:ext uri="{FF2B5EF4-FFF2-40B4-BE49-F238E27FC236}">
                <a16:creationId xmlns:a16="http://schemas.microsoft.com/office/drawing/2014/main" id="{EE41CFAC-D638-D740-A886-EA9DA915F0AC}"/>
              </a:ext>
            </a:extLst>
          </p:cNvPr>
          <p:cNvSpPr txBox="1">
            <a:spLocks/>
          </p:cNvSpPr>
          <p:nvPr/>
        </p:nvSpPr>
        <p:spPr>
          <a:xfrm>
            <a:off x="10414931" y="398588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cxnSp>
        <p:nvCxnSpPr>
          <p:cNvPr id="237" name="Elbow Connector 236">
            <a:extLst>
              <a:ext uri="{FF2B5EF4-FFF2-40B4-BE49-F238E27FC236}">
                <a16:creationId xmlns:a16="http://schemas.microsoft.com/office/drawing/2014/main" id="{0CCFEB4A-566F-9946-A00B-96E36977E823}"/>
              </a:ext>
            </a:extLst>
          </p:cNvPr>
          <p:cNvCxnSpPr>
            <a:cxnSpLocks/>
            <a:stCxn id="2" idx="3"/>
            <a:endCxn id="223" idx="1"/>
          </p:cNvCxnSpPr>
          <p:nvPr/>
        </p:nvCxnSpPr>
        <p:spPr>
          <a:xfrm>
            <a:off x="6149817" y="3556704"/>
            <a:ext cx="2394027" cy="695766"/>
          </a:xfrm>
          <a:prstGeom prst="bentConnector3">
            <a:avLst>
              <a:gd name="adj1" fmla="val 9513"/>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8" name="Google Shape;61;p12">
            <a:extLst>
              <a:ext uri="{FF2B5EF4-FFF2-40B4-BE49-F238E27FC236}">
                <a16:creationId xmlns:a16="http://schemas.microsoft.com/office/drawing/2014/main" id="{6492F721-3B2F-D442-BE09-5E488A9A29A6}"/>
              </a:ext>
            </a:extLst>
          </p:cNvPr>
          <p:cNvSpPr txBox="1">
            <a:spLocks/>
          </p:cNvSpPr>
          <p:nvPr/>
        </p:nvSpPr>
        <p:spPr>
          <a:xfrm>
            <a:off x="6594494" y="332545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9" name="Google Shape;61;p12">
            <a:extLst>
              <a:ext uri="{FF2B5EF4-FFF2-40B4-BE49-F238E27FC236}">
                <a16:creationId xmlns:a16="http://schemas.microsoft.com/office/drawing/2014/main" id="{C4F2407D-8AD5-0045-8A5B-99E3C683CC15}"/>
              </a:ext>
            </a:extLst>
          </p:cNvPr>
          <p:cNvSpPr txBox="1">
            <a:spLocks/>
          </p:cNvSpPr>
          <p:nvPr/>
        </p:nvSpPr>
        <p:spPr>
          <a:xfrm>
            <a:off x="5313441" y="574448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0" name="Google Shape;61;p12">
            <a:extLst>
              <a:ext uri="{FF2B5EF4-FFF2-40B4-BE49-F238E27FC236}">
                <a16:creationId xmlns:a16="http://schemas.microsoft.com/office/drawing/2014/main" id="{B03A7F85-B60F-294C-9710-DDFD39C35A88}"/>
              </a:ext>
            </a:extLst>
          </p:cNvPr>
          <p:cNvSpPr txBox="1">
            <a:spLocks/>
          </p:cNvSpPr>
          <p:nvPr/>
        </p:nvSpPr>
        <p:spPr>
          <a:xfrm>
            <a:off x="7377346" y="425127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1" name="Google Shape;61;p12">
            <a:extLst>
              <a:ext uri="{FF2B5EF4-FFF2-40B4-BE49-F238E27FC236}">
                <a16:creationId xmlns:a16="http://schemas.microsoft.com/office/drawing/2014/main" id="{20CF60C8-2581-A14B-8BA2-E215C301B5A3}"/>
              </a:ext>
            </a:extLst>
          </p:cNvPr>
          <p:cNvSpPr txBox="1">
            <a:spLocks/>
          </p:cNvSpPr>
          <p:nvPr/>
        </p:nvSpPr>
        <p:spPr>
          <a:xfrm>
            <a:off x="3201787" y="221179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2" name="Google Shape;61;p12">
            <a:extLst>
              <a:ext uri="{FF2B5EF4-FFF2-40B4-BE49-F238E27FC236}">
                <a16:creationId xmlns:a16="http://schemas.microsoft.com/office/drawing/2014/main" id="{2B230520-6213-DD4C-A489-5F721C05200C}"/>
              </a:ext>
            </a:extLst>
          </p:cNvPr>
          <p:cNvSpPr txBox="1">
            <a:spLocks/>
          </p:cNvSpPr>
          <p:nvPr/>
        </p:nvSpPr>
        <p:spPr>
          <a:xfrm>
            <a:off x="8222035" y="222109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3" name="Google Shape;61;p12">
            <a:extLst>
              <a:ext uri="{FF2B5EF4-FFF2-40B4-BE49-F238E27FC236}">
                <a16:creationId xmlns:a16="http://schemas.microsoft.com/office/drawing/2014/main" id="{77ACC03F-67A4-BD44-B639-E9475DD81BB2}"/>
              </a:ext>
            </a:extLst>
          </p:cNvPr>
          <p:cNvSpPr txBox="1">
            <a:spLocks/>
          </p:cNvSpPr>
          <p:nvPr/>
        </p:nvSpPr>
        <p:spPr>
          <a:xfrm>
            <a:off x="4724631" y="333876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4" name="Google Shape;61;p12">
            <a:extLst>
              <a:ext uri="{FF2B5EF4-FFF2-40B4-BE49-F238E27FC236}">
                <a16:creationId xmlns:a16="http://schemas.microsoft.com/office/drawing/2014/main" id="{05752B87-DFB9-2D47-9FC1-39ECA7B7F421}"/>
              </a:ext>
            </a:extLst>
          </p:cNvPr>
          <p:cNvSpPr txBox="1">
            <a:spLocks/>
          </p:cNvSpPr>
          <p:nvPr/>
        </p:nvSpPr>
        <p:spPr>
          <a:xfrm>
            <a:off x="5850737" y="381545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5" name="Google Shape;61;p12">
            <a:extLst>
              <a:ext uri="{FF2B5EF4-FFF2-40B4-BE49-F238E27FC236}">
                <a16:creationId xmlns:a16="http://schemas.microsoft.com/office/drawing/2014/main" id="{D5AAAAD6-0B73-D848-98E3-6D5F9E658534}"/>
              </a:ext>
            </a:extLst>
          </p:cNvPr>
          <p:cNvSpPr txBox="1">
            <a:spLocks/>
          </p:cNvSpPr>
          <p:nvPr/>
        </p:nvSpPr>
        <p:spPr>
          <a:xfrm>
            <a:off x="3910701" y="421931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6" name="Google Shape;61;p12">
            <a:extLst>
              <a:ext uri="{FF2B5EF4-FFF2-40B4-BE49-F238E27FC236}">
                <a16:creationId xmlns:a16="http://schemas.microsoft.com/office/drawing/2014/main" id="{D43495DE-E78A-F243-AD28-F62EDCCBC962}"/>
              </a:ext>
            </a:extLst>
          </p:cNvPr>
          <p:cNvSpPr txBox="1">
            <a:spLocks/>
          </p:cNvSpPr>
          <p:nvPr/>
        </p:nvSpPr>
        <p:spPr>
          <a:xfrm>
            <a:off x="9596015" y="334749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sp>
        <p:nvSpPr>
          <p:cNvPr id="247" name="Google Shape;61;p12">
            <a:extLst>
              <a:ext uri="{FF2B5EF4-FFF2-40B4-BE49-F238E27FC236}">
                <a16:creationId xmlns:a16="http://schemas.microsoft.com/office/drawing/2014/main" id="{D822F488-B2DD-A74B-9797-1465CF1579A5}"/>
              </a:ext>
            </a:extLst>
          </p:cNvPr>
          <p:cNvSpPr txBox="1">
            <a:spLocks/>
          </p:cNvSpPr>
          <p:nvPr/>
        </p:nvSpPr>
        <p:spPr>
          <a:xfrm>
            <a:off x="2136708" y="333277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spTree>
    <p:extLst>
      <p:ext uri="{BB962C8B-B14F-4D97-AF65-F5344CB8AC3E}">
        <p14:creationId xmlns:p14="http://schemas.microsoft.com/office/powerpoint/2010/main" val="251224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18EBA-B677-364E-AB9E-7B072FC1F051}"/>
              </a:ext>
            </a:extLst>
          </p:cNvPr>
          <p:cNvPicPr>
            <a:picLocks noChangeAspect="1"/>
          </p:cNvPicPr>
          <p:nvPr/>
        </p:nvPicPr>
        <p:blipFill>
          <a:blip r:embed="rId2"/>
          <a:stretch>
            <a:fillRect/>
          </a:stretch>
        </p:blipFill>
        <p:spPr>
          <a:xfrm>
            <a:off x="413951" y="1117180"/>
            <a:ext cx="11507897" cy="5279332"/>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Global Architecture</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673948" y="186850"/>
            <a:ext cx="2327313" cy="638175"/>
            <a:chOff x="6746875" y="1552575"/>
            <a:chExt cx="2327313"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1913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nuevo</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dirty="0">
                  <a:solidFill>
                    <a:schemeClr val="tx1"/>
                  </a:solidFill>
                  <a:cs typeface="Arial" panose="020B0604020202020204" pitchFamily="34" charset="0"/>
                </a:rPr>
                <a:t>Componente no contemplado</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24790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78700" y="1755775"/>
              <a:ext cx="1441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r>
                <a:rPr lang="es-ES" altLang="pt-BR" sz="900" b="0">
                  <a:solidFill>
                    <a:schemeClr val="tx1"/>
                  </a:solidFill>
                  <a:cs typeface="Arial" panose="020B0604020202020204" pitchFamily="34" charset="0"/>
                </a:rPr>
                <a:t>Componente a modificar</a:t>
              </a:r>
            </a:p>
          </p:txBody>
        </p:sp>
      </p:grpSp>
      <p:sp>
        <p:nvSpPr>
          <p:cNvPr id="187" name="Text Box 114">
            <a:extLst>
              <a:ext uri="{FF2B5EF4-FFF2-40B4-BE49-F238E27FC236}">
                <a16:creationId xmlns:a16="http://schemas.microsoft.com/office/drawing/2014/main" id="{ED611735-B9B0-F841-9F9B-9619556AAF40}"/>
              </a:ext>
            </a:extLst>
          </p:cNvPr>
          <p:cNvSpPr txBox="1">
            <a:spLocks noChangeArrowheads="1"/>
          </p:cNvSpPr>
          <p:nvPr/>
        </p:nvSpPr>
        <p:spPr bwMode="auto">
          <a:xfrm>
            <a:off x="3317646" y="2255836"/>
            <a:ext cx="1387309"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17" name="Text Box 114">
            <a:extLst>
              <a:ext uri="{FF2B5EF4-FFF2-40B4-BE49-F238E27FC236}">
                <a16:creationId xmlns:a16="http://schemas.microsoft.com/office/drawing/2014/main" id="{9CCF4792-7CFF-EE46-9450-84A765B1B303}"/>
              </a:ext>
            </a:extLst>
          </p:cNvPr>
          <p:cNvSpPr txBox="1">
            <a:spLocks noChangeArrowheads="1"/>
          </p:cNvSpPr>
          <p:nvPr/>
        </p:nvSpPr>
        <p:spPr bwMode="auto">
          <a:xfrm>
            <a:off x="5658664" y="3122415"/>
            <a:ext cx="1342206" cy="39939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0" name="Text Box 114">
            <a:extLst>
              <a:ext uri="{FF2B5EF4-FFF2-40B4-BE49-F238E27FC236}">
                <a16:creationId xmlns:a16="http://schemas.microsoft.com/office/drawing/2014/main" id="{6915CC91-5E20-8947-8BF6-68EC6433FE2E}"/>
              </a:ext>
            </a:extLst>
          </p:cNvPr>
          <p:cNvSpPr txBox="1">
            <a:spLocks noChangeArrowheads="1"/>
          </p:cNvSpPr>
          <p:nvPr/>
        </p:nvSpPr>
        <p:spPr bwMode="auto">
          <a:xfrm>
            <a:off x="3373874" y="3888512"/>
            <a:ext cx="1331081"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1" name="Text Box 114">
            <a:extLst>
              <a:ext uri="{FF2B5EF4-FFF2-40B4-BE49-F238E27FC236}">
                <a16:creationId xmlns:a16="http://schemas.microsoft.com/office/drawing/2014/main" id="{F1BF740C-997D-EC4E-872A-61D15CC78D41}"/>
              </a:ext>
            </a:extLst>
          </p:cNvPr>
          <p:cNvSpPr txBox="1">
            <a:spLocks noChangeArrowheads="1"/>
          </p:cNvSpPr>
          <p:nvPr/>
        </p:nvSpPr>
        <p:spPr bwMode="auto">
          <a:xfrm>
            <a:off x="2972439" y="5007625"/>
            <a:ext cx="1520371" cy="436389"/>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2" name="Text Box 114">
            <a:extLst>
              <a:ext uri="{FF2B5EF4-FFF2-40B4-BE49-F238E27FC236}">
                <a16:creationId xmlns:a16="http://schemas.microsoft.com/office/drawing/2014/main" id="{706867C3-11C0-2D46-81E8-3FBDFCA56C18}"/>
              </a:ext>
            </a:extLst>
          </p:cNvPr>
          <p:cNvSpPr txBox="1">
            <a:spLocks noChangeArrowheads="1"/>
          </p:cNvSpPr>
          <p:nvPr/>
        </p:nvSpPr>
        <p:spPr bwMode="auto">
          <a:xfrm>
            <a:off x="7359607" y="4269035"/>
            <a:ext cx="1523997"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3" name="Text Box 114">
            <a:extLst>
              <a:ext uri="{FF2B5EF4-FFF2-40B4-BE49-F238E27FC236}">
                <a16:creationId xmlns:a16="http://schemas.microsoft.com/office/drawing/2014/main" id="{272B0278-2C7E-7543-9990-DB0ABE681E4F}"/>
              </a:ext>
            </a:extLst>
          </p:cNvPr>
          <p:cNvSpPr txBox="1">
            <a:spLocks noChangeArrowheads="1"/>
          </p:cNvSpPr>
          <p:nvPr/>
        </p:nvSpPr>
        <p:spPr bwMode="auto">
          <a:xfrm>
            <a:off x="7668450" y="3080166"/>
            <a:ext cx="1292773"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4" name="Text Box 114">
            <a:extLst>
              <a:ext uri="{FF2B5EF4-FFF2-40B4-BE49-F238E27FC236}">
                <a16:creationId xmlns:a16="http://schemas.microsoft.com/office/drawing/2014/main" id="{FC10BBD8-7654-A54F-9F08-05F39433B95A}"/>
              </a:ext>
            </a:extLst>
          </p:cNvPr>
          <p:cNvSpPr txBox="1">
            <a:spLocks noChangeArrowheads="1"/>
          </p:cNvSpPr>
          <p:nvPr/>
        </p:nvSpPr>
        <p:spPr bwMode="auto">
          <a:xfrm>
            <a:off x="9953084" y="3139704"/>
            <a:ext cx="1458628" cy="39939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5" name="Text Box 114">
            <a:extLst>
              <a:ext uri="{FF2B5EF4-FFF2-40B4-BE49-F238E27FC236}">
                <a16:creationId xmlns:a16="http://schemas.microsoft.com/office/drawing/2014/main" id="{51666D09-279B-D245-B9E0-77395E6062D3}"/>
              </a:ext>
            </a:extLst>
          </p:cNvPr>
          <p:cNvSpPr txBox="1">
            <a:spLocks noChangeArrowheads="1"/>
          </p:cNvSpPr>
          <p:nvPr/>
        </p:nvSpPr>
        <p:spPr bwMode="auto">
          <a:xfrm>
            <a:off x="7407005" y="1831324"/>
            <a:ext cx="1476599"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3" name="Text Box 114">
            <a:extLst>
              <a:ext uri="{FF2B5EF4-FFF2-40B4-BE49-F238E27FC236}">
                <a16:creationId xmlns:a16="http://schemas.microsoft.com/office/drawing/2014/main" id="{51CCF208-F10C-C64C-82A6-AA084371D4D1}"/>
              </a:ext>
            </a:extLst>
          </p:cNvPr>
          <p:cNvSpPr txBox="1">
            <a:spLocks noChangeArrowheads="1"/>
          </p:cNvSpPr>
          <p:nvPr/>
        </p:nvSpPr>
        <p:spPr bwMode="auto">
          <a:xfrm>
            <a:off x="6419089" y="4999847"/>
            <a:ext cx="1453896" cy="45194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2976017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Global Architecture - The steps of the architecture for the processing engine</a:t>
            </a:r>
          </a:p>
        </p:txBody>
      </p:sp>
      <p:sp>
        <p:nvSpPr>
          <p:cNvPr id="143" name="Rectangle 142">
            <a:extLst>
              <a:ext uri="{FF2B5EF4-FFF2-40B4-BE49-F238E27FC236}">
                <a16:creationId xmlns:a16="http://schemas.microsoft.com/office/drawing/2014/main" id="{4DF98521-6A6D-0242-94BE-32D54A6B57BD}"/>
              </a:ext>
            </a:extLst>
          </p:cNvPr>
          <p:cNvSpPr/>
          <p:nvPr/>
        </p:nvSpPr>
        <p:spPr>
          <a:xfrm>
            <a:off x="505394" y="1084752"/>
            <a:ext cx="11155776"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67B7"/>
                </a:solidFill>
              </a:rPr>
              <a:t>Read the individual events of a Kafka theme (input messages)</a:t>
            </a:r>
          </a:p>
          <a:p>
            <a:pPr marL="285750" indent="-285750">
              <a:buFont typeface="Arial" panose="020B0604020202020204" pitchFamily="34" charset="0"/>
              <a:buChar char="•"/>
            </a:pPr>
            <a:r>
              <a:rPr lang="en-US" sz="1400" dirty="0">
                <a:solidFill>
                  <a:srgbClr val="0067B7"/>
                </a:solidFill>
              </a:rPr>
              <a:t>Validate the message and send any defective event to a topic dedicated to Kafka called invalid messages</a:t>
            </a:r>
          </a:p>
          <a:p>
            <a:pPr marL="285750" indent="-285750">
              <a:buFont typeface="Arial" panose="020B0604020202020204" pitchFamily="34" charset="0"/>
              <a:buChar char="•"/>
            </a:pPr>
            <a:r>
              <a:rPr lang="en-US" sz="1400" dirty="0">
                <a:solidFill>
                  <a:srgbClr val="0067B7"/>
                </a:solidFill>
              </a:rPr>
              <a:t>Write the enriched messages in a Kafka theme called valid messages</a:t>
            </a:r>
          </a:p>
        </p:txBody>
      </p:sp>
      <p:grpSp>
        <p:nvGrpSpPr>
          <p:cNvPr id="211" name="Group 210">
            <a:extLst>
              <a:ext uri="{FF2B5EF4-FFF2-40B4-BE49-F238E27FC236}">
                <a16:creationId xmlns:a16="http://schemas.microsoft.com/office/drawing/2014/main" id="{7F3E7AE5-0C1F-754A-94B0-6C8CF9EA1097}"/>
              </a:ext>
            </a:extLst>
          </p:cNvPr>
          <p:cNvGrpSpPr/>
          <p:nvPr/>
        </p:nvGrpSpPr>
        <p:grpSpPr>
          <a:xfrm>
            <a:off x="3281675" y="3283907"/>
            <a:ext cx="3700548" cy="1392023"/>
            <a:chOff x="3211574" y="2335474"/>
            <a:chExt cx="1382052" cy="777440"/>
          </a:xfrm>
        </p:grpSpPr>
        <p:sp>
          <p:nvSpPr>
            <p:cNvPr id="214" name="Rectangle 213">
              <a:extLst>
                <a:ext uri="{FF2B5EF4-FFF2-40B4-BE49-F238E27FC236}">
                  <a16:creationId xmlns:a16="http://schemas.microsoft.com/office/drawing/2014/main" id="{C149FFEC-7029-9F46-A0D1-EC07B1FF8634}"/>
                </a:ext>
              </a:extLst>
            </p:cNvPr>
            <p:cNvSpPr/>
            <p:nvPr/>
          </p:nvSpPr>
          <p:spPr>
            <a:xfrm>
              <a:off x="3338853" y="2335474"/>
              <a:ext cx="1254773" cy="777440"/>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215" name="Straight Connector 214">
              <a:extLst>
                <a:ext uri="{FF2B5EF4-FFF2-40B4-BE49-F238E27FC236}">
                  <a16:creationId xmlns:a16="http://schemas.microsoft.com/office/drawing/2014/main" id="{43456022-60ED-3845-BF47-243A4CE9334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a:extLst>
                <a:ext uri="{FF2B5EF4-FFF2-40B4-BE49-F238E27FC236}">
                  <a16:creationId xmlns:a16="http://schemas.microsoft.com/office/drawing/2014/main" id="{99CD669D-C501-DE4A-86AB-EBAE1C944057}"/>
                </a:ext>
              </a:extLst>
            </p:cNvPr>
            <p:cNvCxnSpPr/>
            <p:nvPr/>
          </p:nvCxnSpPr>
          <p:spPr>
            <a:xfrm>
              <a:off x="3211574" y="3109353"/>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217" name="Google Shape;61;p12">
            <a:extLst>
              <a:ext uri="{FF2B5EF4-FFF2-40B4-BE49-F238E27FC236}">
                <a16:creationId xmlns:a16="http://schemas.microsoft.com/office/drawing/2014/main" id="{CAD1B215-0F6D-BF40-8C50-2AAF2C3308EE}"/>
              </a:ext>
            </a:extLst>
          </p:cNvPr>
          <p:cNvSpPr txBox="1">
            <a:spLocks/>
          </p:cNvSpPr>
          <p:nvPr/>
        </p:nvSpPr>
        <p:spPr>
          <a:xfrm>
            <a:off x="4791099" y="299810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Processing Engine</a:t>
            </a:r>
          </a:p>
        </p:txBody>
      </p:sp>
      <p:sp>
        <p:nvSpPr>
          <p:cNvPr id="218" name="Google Shape;61;p12">
            <a:extLst>
              <a:ext uri="{FF2B5EF4-FFF2-40B4-BE49-F238E27FC236}">
                <a16:creationId xmlns:a16="http://schemas.microsoft.com/office/drawing/2014/main" id="{1CAF0BE9-2708-7449-A1DA-33841DEC0FE1}"/>
              </a:ext>
            </a:extLst>
          </p:cNvPr>
          <p:cNvSpPr txBox="1">
            <a:spLocks/>
          </p:cNvSpPr>
          <p:nvPr/>
        </p:nvSpPr>
        <p:spPr>
          <a:xfrm>
            <a:off x="4354282" y="185721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Input-messages</a:t>
            </a:r>
          </a:p>
        </p:txBody>
      </p:sp>
      <p:grpSp>
        <p:nvGrpSpPr>
          <p:cNvPr id="219" name="Group 218">
            <a:extLst>
              <a:ext uri="{FF2B5EF4-FFF2-40B4-BE49-F238E27FC236}">
                <a16:creationId xmlns:a16="http://schemas.microsoft.com/office/drawing/2014/main" id="{2E792EA3-F139-6844-B3DA-035E74C56326}"/>
              </a:ext>
            </a:extLst>
          </p:cNvPr>
          <p:cNvGrpSpPr/>
          <p:nvPr/>
        </p:nvGrpSpPr>
        <p:grpSpPr>
          <a:xfrm>
            <a:off x="4083566" y="3847678"/>
            <a:ext cx="995356" cy="287217"/>
            <a:chOff x="3358207" y="2324964"/>
            <a:chExt cx="995356" cy="444303"/>
          </a:xfrm>
        </p:grpSpPr>
        <p:grpSp>
          <p:nvGrpSpPr>
            <p:cNvPr id="220" name="Group 219">
              <a:extLst>
                <a:ext uri="{FF2B5EF4-FFF2-40B4-BE49-F238E27FC236}">
                  <a16:creationId xmlns:a16="http://schemas.microsoft.com/office/drawing/2014/main" id="{8E46B9FA-F92E-AE45-8E09-DBA42395F2A5}"/>
                </a:ext>
              </a:extLst>
            </p:cNvPr>
            <p:cNvGrpSpPr/>
            <p:nvPr/>
          </p:nvGrpSpPr>
          <p:grpSpPr>
            <a:xfrm>
              <a:off x="3358207" y="2324964"/>
              <a:ext cx="995356" cy="444303"/>
              <a:chOff x="3219292" y="2335474"/>
              <a:chExt cx="995356" cy="444303"/>
            </a:xfrm>
          </p:grpSpPr>
          <p:sp>
            <p:nvSpPr>
              <p:cNvPr id="222" name="Rectangle 221">
                <a:extLst>
                  <a:ext uri="{FF2B5EF4-FFF2-40B4-BE49-F238E27FC236}">
                    <a16:creationId xmlns:a16="http://schemas.microsoft.com/office/drawing/2014/main" id="{FC5BBFCA-0F00-3646-8815-CA6BAE69C65F}"/>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3" name="Straight Connector 222">
                <a:extLst>
                  <a:ext uri="{FF2B5EF4-FFF2-40B4-BE49-F238E27FC236}">
                    <a16:creationId xmlns:a16="http://schemas.microsoft.com/office/drawing/2014/main" id="{4A8A516C-CBA2-2046-A862-FB924DE1E109}"/>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8CFBE11-698E-554D-8294-DCE27AA9082F}"/>
                  </a:ext>
                </a:extLst>
              </p:cNvPr>
              <p:cNvCxnSpPr/>
              <p:nvPr/>
            </p:nvCxnSpPr>
            <p:spPr>
              <a:xfrm>
                <a:off x="3219292" y="2771060"/>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1" name="Google Shape;61;p12">
              <a:extLst>
                <a:ext uri="{FF2B5EF4-FFF2-40B4-BE49-F238E27FC236}">
                  <a16:creationId xmlns:a16="http://schemas.microsoft.com/office/drawing/2014/main" id="{D2DC3234-9A1E-FE4F-B871-7032739321AE}"/>
                </a:ext>
              </a:extLst>
            </p:cNvPr>
            <p:cNvSpPr txBox="1">
              <a:spLocks/>
            </p:cNvSpPr>
            <p:nvPr/>
          </p:nvSpPr>
          <p:spPr>
            <a:xfrm>
              <a:off x="3502783" y="2398372"/>
              <a:ext cx="691955" cy="323541"/>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Validation</a:t>
              </a:r>
            </a:p>
          </p:txBody>
        </p:sp>
      </p:grpSp>
      <p:grpSp>
        <p:nvGrpSpPr>
          <p:cNvPr id="225" name="Group 224">
            <a:extLst>
              <a:ext uri="{FF2B5EF4-FFF2-40B4-BE49-F238E27FC236}">
                <a16:creationId xmlns:a16="http://schemas.microsoft.com/office/drawing/2014/main" id="{AD3259FE-AAE8-204E-96C4-9A947EF96ABD}"/>
              </a:ext>
            </a:extLst>
          </p:cNvPr>
          <p:cNvGrpSpPr/>
          <p:nvPr/>
        </p:nvGrpSpPr>
        <p:grpSpPr>
          <a:xfrm>
            <a:off x="5524035" y="3842762"/>
            <a:ext cx="995356" cy="292601"/>
            <a:chOff x="3358207" y="2324964"/>
            <a:chExt cx="995356" cy="452632"/>
          </a:xfrm>
        </p:grpSpPr>
        <p:grpSp>
          <p:nvGrpSpPr>
            <p:cNvPr id="226" name="Group 225">
              <a:extLst>
                <a:ext uri="{FF2B5EF4-FFF2-40B4-BE49-F238E27FC236}">
                  <a16:creationId xmlns:a16="http://schemas.microsoft.com/office/drawing/2014/main" id="{7634BAF7-AB91-AB40-8A24-1FD5A7D0F788}"/>
                </a:ext>
              </a:extLst>
            </p:cNvPr>
            <p:cNvGrpSpPr/>
            <p:nvPr/>
          </p:nvGrpSpPr>
          <p:grpSpPr>
            <a:xfrm>
              <a:off x="3358207" y="2324964"/>
              <a:ext cx="995356" cy="452632"/>
              <a:chOff x="3219292" y="2335474"/>
              <a:chExt cx="995356" cy="452632"/>
            </a:xfrm>
          </p:grpSpPr>
          <p:sp>
            <p:nvSpPr>
              <p:cNvPr id="228" name="Rectangle 227">
                <a:extLst>
                  <a:ext uri="{FF2B5EF4-FFF2-40B4-BE49-F238E27FC236}">
                    <a16:creationId xmlns:a16="http://schemas.microsoft.com/office/drawing/2014/main" id="{B1012F13-71A1-BB49-946D-12AEEA3D3237}"/>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9" name="Straight Connector 228">
                <a:extLst>
                  <a:ext uri="{FF2B5EF4-FFF2-40B4-BE49-F238E27FC236}">
                    <a16:creationId xmlns:a16="http://schemas.microsoft.com/office/drawing/2014/main" id="{F6D85FA0-CF3F-8848-B981-6E3C42E0363D}"/>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E02DB-8617-B647-BE46-B459C293130A}"/>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7" name="Google Shape;61;p12">
              <a:extLst>
                <a:ext uri="{FF2B5EF4-FFF2-40B4-BE49-F238E27FC236}">
                  <a16:creationId xmlns:a16="http://schemas.microsoft.com/office/drawing/2014/main" id="{7F8A3BB9-AA26-5F40-80A7-6F1BAA784F26}"/>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Enrichment</a:t>
              </a:r>
            </a:p>
          </p:txBody>
        </p:sp>
      </p:grpSp>
      <p:grpSp>
        <p:nvGrpSpPr>
          <p:cNvPr id="232" name="Group 231">
            <a:extLst>
              <a:ext uri="{FF2B5EF4-FFF2-40B4-BE49-F238E27FC236}">
                <a16:creationId xmlns:a16="http://schemas.microsoft.com/office/drawing/2014/main" id="{F9240B6E-D81A-6040-858A-C26C2E164471}"/>
              </a:ext>
            </a:extLst>
          </p:cNvPr>
          <p:cNvGrpSpPr/>
          <p:nvPr/>
        </p:nvGrpSpPr>
        <p:grpSpPr>
          <a:xfrm>
            <a:off x="6861029" y="3842968"/>
            <a:ext cx="995356" cy="292601"/>
            <a:chOff x="3358207" y="2324964"/>
            <a:chExt cx="995356" cy="452632"/>
          </a:xfrm>
        </p:grpSpPr>
        <p:grpSp>
          <p:nvGrpSpPr>
            <p:cNvPr id="233" name="Group 232">
              <a:extLst>
                <a:ext uri="{FF2B5EF4-FFF2-40B4-BE49-F238E27FC236}">
                  <a16:creationId xmlns:a16="http://schemas.microsoft.com/office/drawing/2014/main" id="{4A871F36-ED3B-4644-B341-4D81FD1EDCDD}"/>
                </a:ext>
              </a:extLst>
            </p:cNvPr>
            <p:cNvGrpSpPr/>
            <p:nvPr/>
          </p:nvGrpSpPr>
          <p:grpSpPr>
            <a:xfrm>
              <a:off x="3358207" y="2324964"/>
              <a:ext cx="995356" cy="452632"/>
              <a:chOff x="3219292" y="2335474"/>
              <a:chExt cx="995356" cy="452632"/>
            </a:xfrm>
          </p:grpSpPr>
          <p:sp>
            <p:nvSpPr>
              <p:cNvPr id="235" name="Rectangle 234">
                <a:extLst>
                  <a:ext uri="{FF2B5EF4-FFF2-40B4-BE49-F238E27FC236}">
                    <a16:creationId xmlns:a16="http://schemas.microsoft.com/office/drawing/2014/main" id="{495DEE47-6AF9-FD45-B7AA-595BEE023FBD}"/>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36" name="Straight Connector 235">
                <a:extLst>
                  <a:ext uri="{FF2B5EF4-FFF2-40B4-BE49-F238E27FC236}">
                    <a16:creationId xmlns:a16="http://schemas.microsoft.com/office/drawing/2014/main" id="{D617C80A-11A9-BA40-9F6F-1458485D2D0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C2F0F73-C6B1-F449-83F1-4B4F2E980748}"/>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34" name="Google Shape;61;p12">
              <a:extLst>
                <a:ext uri="{FF2B5EF4-FFF2-40B4-BE49-F238E27FC236}">
                  <a16:creationId xmlns:a16="http://schemas.microsoft.com/office/drawing/2014/main" id="{F966BF89-8DB2-A04B-93D4-080546D6525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WRITE</a:t>
              </a:r>
            </a:p>
          </p:txBody>
        </p:sp>
      </p:grpSp>
      <p:grpSp>
        <p:nvGrpSpPr>
          <p:cNvPr id="238" name="Group 237">
            <a:extLst>
              <a:ext uri="{FF2B5EF4-FFF2-40B4-BE49-F238E27FC236}">
                <a16:creationId xmlns:a16="http://schemas.microsoft.com/office/drawing/2014/main" id="{4ECDBAF6-E794-9C4A-9E80-7455506A1AC2}"/>
              </a:ext>
            </a:extLst>
          </p:cNvPr>
          <p:cNvGrpSpPr/>
          <p:nvPr/>
        </p:nvGrpSpPr>
        <p:grpSpPr>
          <a:xfrm>
            <a:off x="2763147" y="3848095"/>
            <a:ext cx="995356" cy="287217"/>
            <a:chOff x="3358207" y="2324964"/>
            <a:chExt cx="995356" cy="444303"/>
          </a:xfrm>
        </p:grpSpPr>
        <p:grpSp>
          <p:nvGrpSpPr>
            <p:cNvPr id="239" name="Group 238">
              <a:extLst>
                <a:ext uri="{FF2B5EF4-FFF2-40B4-BE49-F238E27FC236}">
                  <a16:creationId xmlns:a16="http://schemas.microsoft.com/office/drawing/2014/main" id="{933065F1-E7DE-554A-ACDA-717451F72824}"/>
                </a:ext>
              </a:extLst>
            </p:cNvPr>
            <p:cNvGrpSpPr/>
            <p:nvPr/>
          </p:nvGrpSpPr>
          <p:grpSpPr>
            <a:xfrm>
              <a:off x="3358207" y="2324964"/>
              <a:ext cx="995356" cy="444303"/>
              <a:chOff x="3219292" y="2335474"/>
              <a:chExt cx="995356" cy="444303"/>
            </a:xfrm>
          </p:grpSpPr>
          <p:sp>
            <p:nvSpPr>
              <p:cNvPr id="241" name="Rectangle 240">
                <a:extLst>
                  <a:ext uri="{FF2B5EF4-FFF2-40B4-BE49-F238E27FC236}">
                    <a16:creationId xmlns:a16="http://schemas.microsoft.com/office/drawing/2014/main" id="{6F7062F3-664A-654A-86D3-D823D2AC9149}"/>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2" name="Straight Connector 241">
                <a:extLst>
                  <a:ext uri="{FF2B5EF4-FFF2-40B4-BE49-F238E27FC236}">
                    <a16:creationId xmlns:a16="http://schemas.microsoft.com/office/drawing/2014/main" id="{29A0545F-06AB-5D4A-BA3F-460B7E2318D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D179EDD-F44B-7D41-AE3E-59EB3CEBCDC3}"/>
                  </a:ext>
                </a:extLst>
              </p:cNvPr>
              <p:cNvCxnSpPr/>
              <p:nvPr/>
            </p:nvCxnSpPr>
            <p:spPr>
              <a:xfrm>
                <a:off x="3219292" y="2772318"/>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0" name="Google Shape;61;p12">
              <a:extLst>
                <a:ext uri="{FF2B5EF4-FFF2-40B4-BE49-F238E27FC236}">
                  <a16:creationId xmlns:a16="http://schemas.microsoft.com/office/drawing/2014/main" id="{F8329D31-9AAF-064B-9558-B5D867361B2B}"/>
                </a:ext>
              </a:extLst>
            </p:cNvPr>
            <p:cNvSpPr txBox="1">
              <a:spLocks/>
            </p:cNvSpPr>
            <p:nvPr/>
          </p:nvSpPr>
          <p:spPr>
            <a:xfrm>
              <a:off x="3479009" y="2414446"/>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READ</a:t>
              </a:r>
            </a:p>
          </p:txBody>
        </p:sp>
      </p:grpSp>
      <p:grpSp>
        <p:nvGrpSpPr>
          <p:cNvPr id="244" name="Group 243">
            <a:extLst>
              <a:ext uri="{FF2B5EF4-FFF2-40B4-BE49-F238E27FC236}">
                <a16:creationId xmlns:a16="http://schemas.microsoft.com/office/drawing/2014/main" id="{D8719F4B-2191-8044-B55E-D5F2338C5FA5}"/>
              </a:ext>
            </a:extLst>
          </p:cNvPr>
          <p:cNvGrpSpPr/>
          <p:nvPr/>
        </p:nvGrpSpPr>
        <p:grpSpPr>
          <a:xfrm>
            <a:off x="4076441" y="4872053"/>
            <a:ext cx="995356" cy="287217"/>
            <a:chOff x="3358207" y="2324964"/>
            <a:chExt cx="995356" cy="444303"/>
          </a:xfrm>
        </p:grpSpPr>
        <p:grpSp>
          <p:nvGrpSpPr>
            <p:cNvPr id="245" name="Group 244">
              <a:extLst>
                <a:ext uri="{FF2B5EF4-FFF2-40B4-BE49-F238E27FC236}">
                  <a16:creationId xmlns:a16="http://schemas.microsoft.com/office/drawing/2014/main" id="{4D973911-BE25-6B49-A8AC-0D9E6B3A433A}"/>
                </a:ext>
              </a:extLst>
            </p:cNvPr>
            <p:cNvGrpSpPr/>
            <p:nvPr/>
          </p:nvGrpSpPr>
          <p:grpSpPr>
            <a:xfrm>
              <a:off x="3358207" y="2324964"/>
              <a:ext cx="995356" cy="444303"/>
              <a:chOff x="3219292" y="2335474"/>
              <a:chExt cx="995356" cy="444303"/>
            </a:xfrm>
          </p:grpSpPr>
          <p:sp>
            <p:nvSpPr>
              <p:cNvPr id="247" name="Rectangle 246">
                <a:extLst>
                  <a:ext uri="{FF2B5EF4-FFF2-40B4-BE49-F238E27FC236}">
                    <a16:creationId xmlns:a16="http://schemas.microsoft.com/office/drawing/2014/main" id="{F2FAA908-D63B-794D-B7FC-27354F1ACEEB}"/>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8" name="Straight Connector 247">
                <a:extLst>
                  <a:ext uri="{FF2B5EF4-FFF2-40B4-BE49-F238E27FC236}">
                    <a16:creationId xmlns:a16="http://schemas.microsoft.com/office/drawing/2014/main" id="{53576E6E-4D3C-B043-AF37-E1DF23176C91}"/>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085D74-9B32-594A-92F7-C1CA6FE14692}"/>
                  </a:ext>
                </a:extLst>
              </p:cNvPr>
              <p:cNvCxnSpPr/>
              <p:nvPr/>
            </p:nvCxnSpPr>
            <p:spPr>
              <a:xfrm>
                <a:off x="3219292" y="27761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6" name="Google Shape;61;p12">
              <a:extLst>
                <a:ext uri="{FF2B5EF4-FFF2-40B4-BE49-F238E27FC236}">
                  <a16:creationId xmlns:a16="http://schemas.microsoft.com/office/drawing/2014/main" id="{B323D1C5-55B5-3242-82EE-6963D7CB176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WRITE</a:t>
              </a:r>
            </a:p>
          </p:txBody>
        </p:sp>
      </p:grpSp>
      <p:sp>
        <p:nvSpPr>
          <p:cNvPr id="250" name="Rounded Rectangle 249">
            <a:extLst>
              <a:ext uri="{FF2B5EF4-FFF2-40B4-BE49-F238E27FC236}">
                <a16:creationId xmlns:a16="http://schemas.microsoft.com/office/drawing/2014/main" id="{5C6BD0ED-FD94-6B4F-A012-430939F38C7A}"/>
              </a:ext>
            </a:extLst>
          </p:cNvPr>
          <p:cNvSpPr/>
          <p:nvPr/>
        </p:nvSpPr>
        <p:spPr>
          <a:xfrm>
            <a:off x="3908709" y="2129968"/>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r1</a:t>
            </a:r>
          </a:p>
        </p:txBody>
      </p:sp>
      <p:sp>
        <p:nvSpPr>
          <p:cNvPr id="251" name="Rounded Rectangle 250">
            <a:extLst>
              <a:ext uri="{FF2B5EF4-FFF2-40B4-BE49-F238E27FC236}">
                <a16:creationId xmlns:a16="http://schemas.microsoft.com/office/drawing/2014/main" id="{AAA82388-C888-E641-8565-7DF1BB63DC8D}"/>
              </a:ext>
            </a:extLst>
          </p:cNvPr>
          <p:cNvSpPr/>
          <p:nvPr/>
        </p:nvSpPr>
        <p:spPr>
          <a:xfrm>
            <a:off x="4233773" y="2129969"/>
            <a:ext cx="328329" cy="308928"/>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r2</a:t>
            </a:r>
          </a:p>
        </p:txBody>
      </p:sp>
      <p:sp>
        <p:nvSpPr>
          <p:cNvPr id="252" name="Rounded Rectangle 251">
            <a:extLst>
              <a:ext uri="{FF2B5EF4-FFF2-40B4-BE49-F238E27FC236}">
                <a16:creationId xmlns:a16="http://schemas.microsoft.com/office/drawing/2014/main" id="{17920849-A52B-8C48-B61C-AE072B76E8C6}"/>
              </a:ext>
            </a:extLst>
          </p:cNvPr>
          <p:cNvSpPr/>
          <p:nvPr/>
        </p:nvSpPr>
        <p:spPr>
          <a:xfrm>
            <a:off x="4558837" y="2135723"/>
            <a:ext cx="328329" cy="30208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r3</a:t>
            </a:r>
          </a:p>
        </p:txBody>
      </p:sp>
      <p:sp>
        <p:nvSpPr>
          <p:cNvPr id="253" name="Rounded Rectangle 252">
            <a:extLst>
              <a:ext uri="{FF2B5EF4-FFF2-40B4-BE49-F238E27FC236}">
                <a16:creationId xmlns:a16="http://schemas.microsoft.com/office/drawing/2014/main" id="{778768CA-4E45-A947-9D18-C9855F463517}"/>
              </a:ext>
            </a:extLst>
          </p:cNvPr>
          <p:cNvSpPr/>
          <p:nvPr/>
        </p:nvSpPr>
        <p:spPr>
          <a:xfrm>
            <a:off x="4883901" y="2139826"/>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r4</a:t>
            </a:r>
          </a:p>
        </p:txBody>
      </p:sp>
      <p:sp>
        <p:nvSpPr>
          <p:cNvPr id="254" name="Rounded Rectangle 253">
            <a:extLst>
              <a:ext uri="{FF2B5EF4-FFF2-40B4-BE49-F238E27FC236}">
                <a16:creationId xmlns:a16="http://schemas.microsoft.com/office/drawing/2014/main" id="{4D367FD7-201F-E64F-925D-4A4C7237F74A}"/>
              </a:ext>
            </a:extLst>
          </p:cNvPr>
          <p:cNvSpPr/>
          <p:nvPr/>
        </p:nvSpPr>
        <p:spPr>
          <a:xfrm>
            <a:off x="5202236" y="2138461"/>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r5</a:t>
            </a:r>
          </a:p>
        </p:txBody>
      </p:sp>
      <p:sp>
        <p:nvSpPr>
          <p:cNvPr id="255" name="Rounded Rectangle 254">
            <a:extLst>
              <a:ext uri="{FF2B5EF4-FFF2-40B4-BE49-F238E27FC236}">
                <a16:creationId xmlns:a16="http://schemas.microsoft.com/office/drawing/2014/main" id="{6EF3E1CA-32D3-A440-A524-992507BBFE96}"/>
              </a:ext>
            </a:extLst>
          </p:cNvPr>
          <p:cNvSpPr/>
          <p:nvPr/>
        </p:nvSpPr>
        <p:spPr>
          <a:xfrm>
            <a:off x="5524035" y="2144227"/>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r6</a:t>
            </a:r>
          </a:p>
        </p:txBody>
      </p:sp>
      <p:cxnSp>
        <p:nvCxnSpPr>
          <p:cNvPr id="10" name="Curved Connector 9">
            <a:extLst>
              <a:ext uri="{FF2B5EF4-FFF2-40B4-BE49-F238E27FC236}">
                <a16:creationId xmlns:a16="http://schemas.microsoft.com/office/drawing/2014/main" id="{85568B62-A68E-4741-A5E6-C0B4AED7E7A5}"/>
              </a:ext>
            </a:extLst>
          </p:cNvPr>
          <p:cNvCxnSpPr>
            <a:stCxn id="255" idx="3"/>
            <a:endCxn id="241" idx="0"/>
          </p:cNvCxnSpPr>
          <p:nvPr/>
        </p:nvCxnSpPr>
        <p:spPr>
          <a:xfrm flipH="1">
            <a:off x="3256966" y="2299746"/>
            <a:ext cx="2595398" cy="1548349"/>
          </a:xfrm>
          <a:prstGeom prst="curvedConnector4">
            <a:avLst>
              <a:gd name="adj1" fmla="val -8808"/>
              <a:gd name="adj2" fmla="val 2136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C06E86-3E0F-D649-A43A-32D948BA7C9E}"/>
              </a:ext>
            </a:extLst>
          </p:cNvPr>
          <p:cNvCxnSpPr>
            <a:cxnSpLocks/>
            <a:endCxn id="250" idx="1"/>
          </p:cNvCxnSpPr>
          <p:nvPr/>
        </p:nvCxnSpPr>
        <p:spPr>
          <a:xfrm flipV="1">
            <a:off x="3437068" y="2281329"/>
            <a:ext cx="471641" cy="849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38613C82-8810-B24A-9A88-B8DBA9A12DFA}"/>
              </a:ext>
            </a:extLst>
          </p:cNvPr>
          <p:cNvCxnSpPr>
            <a:cxnSpLocks/>
            <a:stCxn id="241" idx="3"/>
            <a:endCxn id="222" idx="1"/>
          </p:cNvCxnSpPr>
          <p:nvPr/>
        </p:nvCxnSpPr>
        <p:spPr>
          <a:xfrm flipV="1">
            <a:off x="3631223" y="3991287"/>
            <a:ext cx="571905" cy="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0F87AB2-533D-7948-9D09-0A2EFE372522}"/>
              </a:ext>
            </a:extLst>
          </p:cNvPr>
          <p:cNvCxnSpPr>
            <a:cxnSpLocks/>
            <a:stCxn id="222" idx="3"/>
            <a:endCxn id="228" idx="1"/>
          </p:cNvCxnSpPr>
          <p:nvPr/>
        </p:nvCxnSpPr>
        <p:spPr>
          <a:xfrm flipV="1">
            <a:off x="4951642" y="3986372"/>
            <a:ext cx="691955" cy="49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F7EF2F0-81F1-A84E-95EA-9F061B256773}"/>
              </a:ext>
            </a:extLst>
          </p:cNvPr>
          <p:cNvCxnSpPr>
            <a:cxnSpLocks/>
            <a:stCxn id="228" idx="3"/>
            <a:endCxn id="235" idx="1"/>
          </p:cNvCxnSpPr>
          <p:nvPr/>
        </p:nvCxnSpPr>
        <p:spPr>
          <a:xfrm>
            <a:off x="6392111" y="3986372"/>
            <a:ext cx="588480" cy="20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0" name="Google Shape;61;p12">
            <a:extLst>
              <a:ext uri="{FF2B5EF4-FFF2-40B4-BE49-F238E27FC236}">
                <a16:creationId xmlns:a16="http://schemas.microsoft.com/office/drawing/2014/main" id="{175BD33B-AED1-2343-83CC-633DA1E1EEF8}"/>
              </a:ext>
            </a:extLst>
          </p:cNvPr>
          <p:cNvSpPr txBox="1">
            <a:spLocks/>
          </p:cNvSpPr>
          <p:nvPr/>
        </p:nvSpPr>
        <p:spPr>
          <a:xfrm>
            <a:off x="4972662" y="544124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invalid-messages</a:t>
            </a:r>
          </a:p>
        </p:txBody>
      </p:sp>
      <p:sp>
        <p:nvSpPr>
          <p:cNvPr id="261" name="Rounded Rectangle 260">
            <a:extLst>
              <a:ext uri="{FF2B5EF4-FFF2-40B4-BE49-F238E27FC236}">
                <a16:creationId xmlns:a16="http://schemas.microsoft.com/office/drawing/2014/main" id="{08156DBD-D35A-1E47-BFB3-02C4F4DDDE56}"/>
              </a:ext>
            </a:extLst>
          </p:cNvPr>
          <p:cNvSpPr/>
          <p:nvPr/>
        </p:nvSpPr>
        <p:spPr>
          <a:xfrm>
            <a:off x="4527089" y="5713998"/>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i1</a:t>
            </a:r>
          </a:p>
        </p:txBody>
      </p:sp>
      <p:sp>
        <p:nvSpPr>
          <p:cNvPr id="262" name="Rounded Rectangle 261">
            <a:extLst>
              <a:ext uri="{FF2B5EF4-FFF2-40B4-BE49-F238E27FC236}">
                <a16:creationId xmlns:a16="http://schemas.microsoft.com/office/drawing/2014/main" id="{86BBEFAE-7728-A540-8F73-C989F4FEB33B}"/>
              </a:ext>
            </a:extLst>
          </p:cNvPr>
          <p:cNvSpPr/>
          <p:nvPr/>
        </p:nvSpPr>
        <p:spPr>
          <a:xfrm>
            <a:off x="4852153" y="5722491"/>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i2</a:t>
            </a:r>
          </a:p>
        </p:txBody>
      </p:sp>
      <p:sp>
        <p:nvSpPr>
          <p:cNvPr id="263" name="Rounded Rectangle 262">
            <a:extLst>
              <a:ext uri="{FF2B5EF4-FFF2-40B4-BE49-F238E27FC236}">
                <a16:creationId xmlns:a16="http://schemas.microsoft.com/office/drawing/2014/main" id="{39776932-A34D-9F4F-8C4C-9199B1BFF6FD}"/>
              </a:ext>
            </a:extLst>
          </p:cNvPr>
          <p:cNvSpPr/>
          <p:nvPr/>
        </p:nvSpPr>
        <p:spPr>
          <a:xfrm>
            <a:off x="5177217" y="5719113"/>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i3</a:t>
            </a:r>
          </a:p>
        </p:txBody>
      </p:sp>
      <p:sp>
        <p:nvSpPr>
          <p:cNvPr id="264" name="Rounded Rectangle 263">
            <a:extLst>
              <a:ext uri="{FF2B5EF4-FFF2-40B4-BE49-F238E27FC236}">
                <a16:creationId xmlns:a16="http://schemas.microsoft.com/office/drawing/2014/main" id="{3EBCADEA-F16C-894E-9AE5-A99ADA821434}"/>
              </a:ext>
            </a:extLst>
          </p:cNvPr>
          <p:cNvSpPr/>
          <p:nvPr/>
        </p:nvSpPr>
        <p:spPr>
          <a:xfrm>
            <a:off x="5502281" y="5723856"/>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i4</a:t>
            </a:r>
          </a:p>
        </p:txBody>
      </p:sp>
      <p:sp>
        <p:nvSpPr>
          <p:cNvPr id="265" name="Rounded Rectangle 264">
            <a:extLst>
              <a:ext uri="{FF2B5EF4-FFF2-40B4-BE49-F238E27FC236}">
                <a16:creationId xmlns:a16="http://schemas.microsoft.com/office/drawing/2014/main" id="{391E158D-09AE-0C40-B9F8-4A5A40818DDE}"/>
              </a:ext>
            </a:extLst>
          </p:cNvPr>
          <p:cNvSpPr/>
          <p:nvPr/>
        </p:nvSpPr>
        <p:spPr>
          <a:xfrm>
            <a:off x="5820616" y="5722491"/>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i5</a:t>
            </a:r>
          </a:p>
        </p:txBody>
      </p:sp>
      <p:sp>
        <p:nvSpPr>
          <p:cNvPr id="266" name="Rounded Rectangle 265">
            <a:extLst>
              <a:ext uri="{FF2B5EF4-FFF2-40B4-BE49-F238E27FC236}">
                <a16:creationId xmlns:a16="http://schemas.microsoft.com/office/drawing/2014/main" id="{446BEA71-4C33-E844-9AAC-D0967C96CEEA}"/>
              </a:ext>
            </a:extLst>
          </p:cNvPr>
          <p:cNvSpPr/>
          <p:nvPr/>
        </p:nvSpPr>
        <p:spPr>
          <a:xfrm>
            <a:off x="6142415" y="5728257"/>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i6</a:t>
            </a:r>
          </a:p>
        </p:txBody>
      </p:sp>
      <p:cxnSp>
        <p:nvCxnSpPr>
          <p:cNvPr id="268" name="Curved Connector 267">
            <a:extLst>
              <a:ext uri="{FF2B5EF4-FFF2-40B4-BE49-F238E27FC236}">
                <a16:creationId xmlns:a16="http://schemas.microsoft.com/office/drawing/2014/main" id="{206CDF16-7D24-7B4B-8C9E-77BDB001964F}"/>
              </a:ext>
            </a:extLst>
          </p:cNvPr>
          <p:cNvCxnSpPr>
            <a:cxnSpLocks/>
            <a:stCxn id="247" idx="2"/>
            <a:endCxn id="261" idx="1"/>
          </p:cNvCxnSpPr>
          <p:nvPr/>
        </p:nvCxnSpPr>
        <p:spPr>
          <a:xfrm rot="5400000">
            <a:off x="4195631" y="5490729"/>
            <a:ext cx="706089" cy="43171"/>
          </a:xfrm>
          <a:prstGeom prst="curvedConnector4">
            <a:avLst>
              <a:gd name="adj1" fmla="val 39282"/>
              <a:gd name="adj2" fmla="val 62952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9" name="Google Shape;61;p12">
            <a:extLst>
              <a:ext uri="{FF2B5EF4-FFF2-40B4-BE49-F238E27FC236}">
                <a16:creationId xmlns:a16="http://schemas.microsoft.com/office/drawing/2014/main" id="{F9C53B6E-5796-8343-A013-1678E421B473}"/>
              </a:ext>
            </a:extLst>
          </p:cNvPr>
          <p:cNvSpPr txBox="1">
            <a:spLocks/>
          </p:cNvSpPr>
          <p:nvPr/>
        </p:nvSpPr>
        <p:spPr>
          <a:xfrm>
            <a:off x="8799194" y="3593032"/>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Valid-messages</a:t>
            </a:r>
          </a:p>
        </p:txBody>
      </p:sp>
      <p:sp>
        <p:nvSpPr>
          <p:cNvPr id="270" name="Rounded Rectangle 269">
            <a:extLst>
              <a:ext uri="{FF2B5EF4-FFF2-40B4-BE49-F238E27FC236}">
                <a16:creationId xmlns:a16="http://schemas.microsoft.com/office/drawing/2014/main" id="{81A6F3A0-3259-5D41-9163-D1CD11A3054D}"/>
              </a:ext>
            </a:extLst>
          </p:cNvPr>
          <p:cNvSpPr/>
          <p:nvPr/>
        </p:nvSpPr>
        <p:spPr>
          <a:xfrm>
            <a:off x="8353621"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v1</a:t>
            </a:r>
          </a:p>
        </p:txBody>
      </p:sp>
      <p:sp>
        <p:nvSpPr>
          <p:cNvPr id="271" name="Rounded Rectangle 270">
            <a:extLst>
              <a:ext uri="{FF2B5EF4-FFF2-40B4-BE49-F238E27FC236}">
                <a16:creationId xmlns:a16="http://schemas.microsoft.com/office/drawing/2014/main" id="{2193C6BD-54E1-7348-B50D-28ED0BD6E231}"/>
              </a:ext>
            </a:extLst>
          </p:cNvPr>
          <p:cNvSpPr/>
          <p:nvPr/>
        </p:nvSpPr>
        <p:spPr>
          <a:xfrm>
            <a:off x="8678685"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v2</a:t>
            </a:r>
          </a:p>
        </p:txBody>
      </p:sp>
      <p:sp>
        <p:nvSpPr>
          <p:cNvPr id="272" name="Rounded Rectangle 271">
            <a:extLst>
              <a:ext uri="{FF2B5EF4-FFF2-40B4-BE49-F238E27FC236}">
                <a16:creationId xmlns:a16="http://schemas.microsoft.com/office/drawing/2014/main" id="{935E2AC8-D642-EB4B-855A-0F8D4AE70FA8}"/>
              </a:ext>
            </a:extLst>
          </p:cNvPr>
          <p:cNvSpPr/>
          <p:nvPr/>
        </p:nvSpPr>
        <p:spPr>
          <a:xfrm>
            <a:off x="9003749" y="3869651"/>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v3</a:t>
            </a:r>
          </a:p>
        </p:txBody>
      </p:sp>
      <p:sp>
        <p:nvSpPr>
          <p:cNvPr id="273" name="Rounded Rectangle 272">
            <a:extLst>
              <a:ext uri="{FF2B5EF4-FFF2-40B4-BE49-F238E27FC236}">
                <a16:creationId xmlns:a16="http://schemas.microsoft.com/office/drawing/2014/main" id="{9C8572EE-5701-C14B-B3BB-9589F28F38A3}"/>
              </a:ext>
            </a:extLst>
          </p:cNvPr>
          <p:cNvSpPr/>
          <p:nvPr/>
        </p:nvSpPr>
        <p:spPr>
          <a:xfrm>
            <a:off x="9328813" y="3866497"/>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mj-lt"/>
                <a:ea typeface="Nanum Pen Script" panose="03040600000000000000" pitchFamily="66" charset="-127"/>
              </a:rPr>
              <a:t>v4</a:t>
            </a:r>
          </a:p>
        </p:txBody>
      </p:sp>
      <p:sp>
        <p:nvSpPr>
          <p:cNvPr id="274" name="Rounded Rectangle 273">
            <a:extLst>
              <a:ext uri="{FF2B5EF4-FFF2-40B4-BE49-F238E27FC236}">
                <a16:creationId xmlns:a16="http://schemas.microsoft.com/office/drawing/2014/main" id="{F5168371-9F51-7049-9B20-7CFA4852F7BB}"/>
              </a:ext>
            </a:extLst>
          </p:cNvPr>
          <p:cNvSpPr/>
          <p:nvPr/>
        </p:nvSpPr>
        <p:spPr>
          <a:xfrm>
            <a:off x="9647148" y="3865132"/>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v5</a:t>
            </a:r>
          </a:p>
        </p:txBody>
      </p:sp>
      <p:sp>
        <p:nvSpPr>
          <p:cNvPr id="275" name="Rounded Rectangle 274">
            <a:extLst>
              <a:ext uri="{FF2B5EF4-FFF2-40B4-BE49-F238E27FC236}">
                <a16:creationId xmlns:a16="http://schemas.microsoft.com/office/drawing/2014/main" id="{7B8EE62E-82EE-4641-AD98-688FEE33D52E}"/>
              </a:ext>
            </a:extLst>
          </p:cNvPr>
          <p:cNvSpPr/>
          <p:nvPr/>
        </p:nvSpPr>
        <p:spPr>
          <a:xfrm>
            <a:off x="9968947" y="3870898"/>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mj-lt"/>
                <a:ea typeface="Nanum Pen Script" panose="03040600000000000000" pitchFamily="66" charset="-127"/>
              </a:rPr>
              <a:t>v6</a:t>
            </a:r>
          </a:p>
        </p:txBody>
      </p:sp>
      <p:cxnSp>
        <p:nvCxnSpPr>
          <p:cNvPr id="276" name="Straight Arrow Connector 275">
            <a:extLst>
              <a:ext uri="{FF2B5EF4-FFF2-40B4-BE49-F238E27FC236}">
                <a16:creationId xmlns:a16="http://schemas.microsoft.com/office/drawing/2014/main" id="{FE411E34-5567-9A40-944A-CA880090AA90}"/>
              </a:ext>
            </a:extLst>
          </p:cNvPr>
          <p:cNvCxnSpPr>
            <a:cxnSpLocks/>
            <a:stCxn id="234" idx="3"/>
            <a:endCxn id="270" idx="1"/>
          </p:cNvCxnSpPr>
          <p:nvPr/>
        </p:nvCxnSpPr>
        <p:spPr>
          <a:xfrm>
            <a:off x="7730344" y="4007829"/>
            <a:ext cx="623277" cy="7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4D39CAB4-B1DA-5840-BB71-AFEBE29D2CC9}"/>
              </a:ext>
            </a:extLst>
          </p:cNvPr>
          <p:cNvCxnSpPr>
            <a:cxnSpLocks/>
            <a:stCxn id="222" idx="2"/>
            <a:endCxn id="247" idx="0"/>
          </p:cNvCxnSpPr>
          <p:nvPr/>
        </p:nvCxnSpPr>
        <p:spPr>
          <a:xfrm flipH="1">
            <a:off x="4570260" y="4134895"/>
            <a:ext cx="7125" cy="737158"/>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37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2444714185"/>
              </p:ext>
            </p:extLst>
          </p:nvPr>
        </p:nvGraphicFramePr>
        <p:xfrm>
          <a:off x="1938528" y="581550"/>
          <a:ext cx="9729217" cy="3926442"/>
        </p:xfrm>
        <a:graphic>
          <a:graphicData uri="http://schemas.openxmlformats.org/drawingml/2006/table">
            <a:tbl>
              <a:tblPr/>
              <a:tblGrid>
                <a:gridCol w="1036112">
                  <a:extLst>
                    <a:ext uri="{9D8B030D-6E8A-4147-A177-3AD203B41FA5}">
                      <a16:colId xmlns:a16="http://schemas.microsoft.com/office/drawing/2014/main" val="20000"/>
                    </a:ext>
                  </a:extLst>
                </a:gridCol>
                <a:gridCol w="1172554">
                  <a:extLst>
                    <a:ext uri="{9D8B030D-6E8A-4147-A177-3AD203B41FA5}">
                      <a16:colId xmlns:a16="http://schemas.microsoft.com/office/drawing/2014/main" val="20001"/>
                    </a:ext>
                  </a:extLst>
                </a:gridCol>
                <a:gridCol w="4646094">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6AA2"/>
                          </a:solidFill>
                          <a:effectLst/>
                          <a:latin typeface="Arial" charset="0"/>
                        </a:rPr>
                        <a:t>1.0</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6AA2"/>
                          </a:solidFill>
                          <a:effectLst/>
                          <a:latin typeface="Arial" charset="0"/>
                        </a:rPr>
                        <a:t>10/07/2019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6AA2"/>
                          </a:solidFill>
                          <a:effectLst/>
                          <a:latin typeface="Arial" charset="0"/>
                          <a:ea typeface="SimSun" pitchFamily="2" charset="-122"/>
                        </a:rPr>
                        <a:t>Creación del documento</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6AA2"/>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chemeClr val="bg2"/>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cap="none" normalizeH="0" baseline="0" noProof="0" dirty="0">
                        <a:ln>
                          <a:noFill/>
                        </a:ln>
                        <a:solidFill>
                          <a:schemeClr val="bg2"/>
                        </a:solidFill>
                        <a:effectLst/>
                        <a:latin typeface="Arial" charset="0"/>
                        <a:ea typeface="SimSun" pitchFamily="2" charset="-122"/>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chemeClr val="bg2"/>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377375" y="637567"/>
            <a:ext cx="705669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Architecture Internal Structure Of </a:t>
            </a:r>
            <a:r>
              <a:rPr lang="en-US" sz="1800" b="1" dirty="0" err="1">
                <a:solidFill>
                  <a:srgbClr val="73C4EF"/>
                </a:solidFill>
              </a:rPr>
              <a:t>citiIntegration</a:t>
            </a:r>
            <a:r>
              <a:rPr lang="en-US" sz="1800" b="1" dirty="0">
                <a:solidFill>
                  <a:srgbClr val="73C4EF"/>
                </a:solidFill>
              </a:rPr>
              <a:t> (Source)</a:t>
            </a:r>
          </a:p>
        </p:txBody>
      </p:sp>
      <p:pic>
        <p:nvPicPr>
          <p:cNvPr id="3" name="Picture 2">
            <a:extLst>
              <a:ext uri="{FF2B5EF4-FFF2-40B4-BE49-F238E27FC236}">
                <a16:creationId xmlns:a16="http://schemas.microsoft.com/office/drawing/2014/main" id="{EE2E72E4-72F0-414D-AD90-C51F3E59F5F2}"/>
              </a:ext>
            </a:extLst>
          </p:cNvPr>
          <p:cNvPicPr>
            <a:picLocks noChangeAspect="1"/>
          </p:cNvPicPr>
          <p:nvPr/>
        </p:nvPicPr>
        <p:blipFill>
          <a:blip r:embed="rId2"/>
          <a:stretch>
            <a:fillRect/>
          </a:stretch>
        </p:blipFill>
        <p:spPr>
          <a:xfrm>
            <a:off x="377375" y="1037672"/>
            <a:ext cx="11571470" cy="5182761"/>
          </a:xfrm>
          <a:prstGeom prst="rect">
            <a:avLst/>
          </a:prstGeom>
        </p:spPr>
      </p:pic>
    </p:spTree>
    <p:extLst>
      <p:ext uri="{BB962C8B-B14F-4D97-AF65-F5344CB8AC3E}">
        <p14:creationId xmlns:p14="http://schemas.microsoft.com/office/powerpoint/2010/main" val="73543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88" name="Rectangle 3"/>
          <p:cNvSpPr txBox="1"/>
          <p:nvPr/>
        </p:nvSpPr>
        <p:spPr>
          <a:xfrm>
            <a:off x="377375" y="637567"/>
            <a:ext cx="6178873"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 Architecture Internal Structure Of </a:t>
            </a:r>
            <a:r>
              <a:rPr lang="en-US" sz="1800" b="1" dirty="0" err="1">
                <a:solidFill>
                  <a:srgbClr val="73C4EF"/>
                </a:solidFill>
              </a:rPr>
              <a:t>citiProducerEngine</a:t>
            </a:r>
            <a:endParaRPr lang="en-US" sz="1800" b="1" dirty="0">
              <a:solidFill>
                <a:srgbClr val="73C4EF"/>
              </a:solidFill>
            </a:endParaRPr>
          </a:p>
        </p:txBody>
      </p:sp>
      <p:pic>
        <p:nvPicPr>
          <p:cNvPr id="3" name="Picture 2">
            <a:extLst>
              <a:ext uri="{FF2B5EF4-FFF2-40B4-BE49-F238E27FC236}">
                <a16:creationId xmlns:a16="http://schemas.microsoft.com/office/drawing/2014/main" id="{D4DB8B99-BBCC-C946-B936-4DC737B76398}"/>
              </a:ext>
            </a:extLst>
          </p:cNvPr>
          <p:cNvPicPr>
            <a:picLocks noChangeAspect="1"/>
          </p:cNvPicPr>
          <p:nvPr/>
        </p:nvPicPr>
        <p:blipFill>
          <a:blip r:embed="rId2"/>
          <a:stretch>
            <a:fillRect/>
          </a:stretch>
        </p:blipFill>
        <p:spPr>
          <a:xfrm>
            <a:off x="1537462" y="1323169"/>
            <a:ext cx="9117076" cy="4211661"/>
          </a:xfrm>
          <a:prstGeom prst="rect">
            <a:avLst/>
          </a:prstGeom>
        </p:spPr>
      </p:pic>
    </p:spTree>
    <p:extLst>
      <p:ext uri="{BB962C8B-B14F-4D97-AF65-F5344CB8AC3E}">
        <p14:creationId xmlns:p14="http://schemas.microsoft.com/office/powerpoint/2010/main" val="281697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Event Hub</a:t>
            </a:r>
          </a:p>
        </p:txBody>
      </p:sp>
      <p:sp>
        <p:nvSpPr>
          <p:cNvPr id="3" name="Rectangle 3">
            <a:extLst>
              <a:ext uri="{FF2B5EF4-FFF2-40B4-BE49-F238E27FC236}">
                <a16:creationId xmlns:a16="http://schemas.microsoft.com/office/drawing/2014/main" id="{C35B7887-28CB-B445-8F6F-BA1ED92CD8A1}"/>
              </a:ext>
            </a:extLst>
          </p:cNvPr>
          <p:cNvSpPr txBox="1"/>
          <p:nvPr/>
        </p:nvSpPr>
        <p:spPr>
          <a:xfrm>
            <a:off x="496247" y="637567"/>
            <a:ext cx="3135953"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Global Architecture</a:t>
            </a:r>
          </a:p>
        </p:txBody>
      </p:sp>
      <p:sp>
        <p:nvSpPr>
          <p:cNvPr id="350" name="Rounded Rectangle 349">
            <a:extLst>
              <a:ext uri="{FF2B5EF4-FFF2-40B4-BE49-F238E27FC236}">
                <a16:creationId xmlns:a16="http://schemas.microsoft.com/office/drawing/2014/main" id="{37D4EB1C-6D33-FA49-98FD-6040F9924135}"/>
              </a:ext>
            </a:extLst>
          </p:cNvPr>
          <p:cNvSpPr/>
          <p:nvPr/>
        </p:nvSpPr>
        <p:spPr>
          <a:xfrm>
            <a:off x="5026759" y="1574040"/>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E5BA36CA-237C-BB42-B395-76CF803EA61A}"/>
              </a:ext>
            </a:extLst>
          </p:cNvPr>
          <p:cNvSpPr/>
          <p:nvPr/>
        </p:nvSpPr>
        <p:spPr>
          <a:xfrm>
            <a:off x="826259" y="2746654"/>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3" name="Rounded Rectangle 352">
            <a:extLst>
              <a:ext uri="{FF2B5EF4-FFF2-40B4-BE49-F238E27FC236}">
                <a16:creationId xmlns:a16="http://schemas.microsoft.com/office/drawing/2014/main" id="{E35EBFFD-A676-1D43-9F23-06948ABD1174}"/>
              </a:ext>
            </a:extLst>
          </p:cNvPr>
          <p:cNvSpPr/>
          <p:nvPr/>
        </p:nvSpPr>
        <p:spPr>
          <a:xfrm>
            <a:off x="2707428" y="2663884"/>
            <a:ext cx="1410162" cy="36932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Kafka Connect</a:t>
            </a:r>
          </a:p>
          <a:p>
            <a:pPr algn="ctr"/>
            <a:r>
              <a:rPr lang="en-US" sz="800" dirty="0">
                <a:solidFill>
                  <a:schemeClr val="bg1">
                    <a:lumMod val="50000"/>
                  </a:schemeClr>
                </a:solidFill>
                <a:latin typeface="+mj-lt"/>
                <a:ea typeface="Nanum Pen Script" panose="03040600000000000000" pitchFamily="66" charset="-127"/>
              </a:rPr>
              <a:t>Sources</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31151B7A-DD04-6449-A967-279DB0FB3B71}"/>
              </a:ext>
            </a:extLst>
          </p:cNvPr>
          <p:cNvSpPr/>
          <p:nvPr/>
        </p:nvSpPr>
        <p:spPr>
          <a:xfrm>
            <a:off x="826259" y="3323290"/>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Key Value Storage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7" name="Rounded Rectangle 356">
            <a:extLst>
              <a:ext uri="{FF2B5EF4-FFF2-40B4-BE49-F238E27FC236}">
                <a16:creationId xmlns:a16="http://schemas.microsoft.com/office/drawing/2014/main" id="{FF4C3035-A61D-724D-9F0E-C62717DAE6A8}"/>
              </a:ext>
            </a:extLst>
          </p:cNvPr>
          <p:cNvSpPr/>
          <p:nvPr/>
        </p:nvSpPr>
        <p:spPr>
          <a:xfrm>
            <a:off x="826258" y="3899926"/>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358" name="Group 357">
            <a:extLst>
              <a:ext uri="{FF2B5EF4-FFF2-40B4-BE49-F238E27FC236}">
                <a16:creationId xmlns:a16="http://schemas.microsoft.com/office/drawing/2014/main" id="{AE9AFE8D-243D-324C-BD00-85790CBB53D2}"/>
              </a:ext>
            </a:extLst>
          </p:cNvPr>
          <p:cNvGrpSpPr/>
          <p:nvPr/>
        </p:nvGrpSpPr>
        <p:grpSpPr>
          <a:xfrm rot="21011211">
            <a:off x="823255" y="2798004"/>
            <a:ext cx="292910" cy="222927"/>
            <a:chOff x="702590" y="1203599"/>
            <a:chExt cx="301686" cy="290724"/>
          </a:xfrm>
        </p:grpSpPr>
        <p:sp>
          <p:nvSpPr>
            <p:cNvPr id="359" name="Google Shape;431;p39">
              <a:extLst>
                <a:ext uri="{FF2B5EF4-FFF2-40B4-BE49-F238E27FC236}">
                  <a16:creationId xmlns:a16="http://schemas.microsoft.com/office/drawing/2014/main" id="{BFEC4B86-5E4C-BC4B-BF59-E42C7103DA0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0" name="TextBox 359">
              <a:extLst>
                <a:ext uri="{FF2B5EF4-FFF2-40B4-BE49-F238E27FC236}">
                  <a16:creationId xmlns:a16="http://schemas.microsoft.com/office/drawing/2014/main" id="{F14C059B-C94E-BA4D-A0A5-23BD6A9CED7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3.</a:t>
              </a:r>
            </a:p>
          </p:txBody>
        </p:sp>
      </p:grpSp>
      <p:grpSp>
        <p:nvGrpSpPr>
          <p:cNvPr id="361" name="Group 360">
            <a:extLst>
              <a:ext uri="{FF2B5EF4-FFF2-40B4-BE49-F238E27FC236}">
                <a16:creationId xmlns:a16="http://schemas.microsoft.com/office/drawing/2014/main" id="{71EE0E96-9453-9248-9274-7215E2DC8727}"/>
              </a:ext>
            </a:extLst>
          </p:cNvPr>
          <p:cNvGrpSpPr/>
          <p:nvPr/>
        </p:nvGrpSpPr>
        <p:grpSpPr>
          <a:xfrm rot="21011211">
            <a:off x="823255" y="3936356"/>
            <a:ext cx="292910" cy="222927"/>
            <a:chOff x="702590" y="1203599"/>
            <a:chExt cx="301686" cy="290724"/>
          </a:xfrm>
        </p:grpSpPr>
        <p:sp>
          <p:nvSpPr>
            <p:cNvPr id="362" name="Google Shape;431;p39">
              <a:extLst>
                <a:ext uri="{FF2B5EF4-FFF2-40B4-BE49-F238E27FC236}">
                  <a16:creationId xmlns:a16="http://schemas.microsoft.com/office/drawing/2014/main" id="{CC475A35-D5A4-BE47-A6F8-231C2EBF60D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3" name="TextBox 362">
              <a:extLst>
                <a:ext uri="{FF2B5EF4-FFF2-40B4-BE49-F238E27FC236}">
                  <a16:creationId xmlns:a16="http://schemas.microsoft.com/office/drawing/2014/main" id="{C82F55DB-CCE1-DC44-AFF2-B36833B5F62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5.</a:t>
              </a:r>
            </a:p>
          </p:txBody>
        </p:sp>
      </p:grpSp>
      <p:sp>
        <p:nvSpPr>
          <p:cNvPr id="364" name="Rounded Rectangle 363">
            <a:extLst>
              <a:ext uri="{FF2B5EF4-FFF2-40B4-BE49-F238E27FC236}">
                <a16:creationId xmlns:a16="http://schemas.microsoft.com/office/drawing/2014/main" id="{079CAF48-C60B-8C4E-81E8-489C653F532E}"/>
              </a:ext>
            </a:extLst>
          </p:cNvPr>
          <p:cNvSpPr/>
          <p:nvPr/>
        </p:nvSpPr>
        <p:spPr>
          <a:xfrm>
            <a:off x="826257" y="4496132"/>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Newsfeed</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68" name="Rounded Rectangle 367">
            <a:extLst>
              <a:ext uri="{FF2B5EF4-FFF2-40B4-BE49-F238E27FC236}">
                <a16:creationId xmlns:a16="http://schemas.microsoft.com/office/drawing/2014/main" id="{EAB97B32-9678-B948-893E-1382454F6179}"/>
              </a:ext>
            </a:extLst>
          </p:cNvPr>
          <p:cNvSpPr/>
          <p:nvPr/>
        </p:nvSpPr>
        <p:spPr>
          <a:xfrm>
            <a:off x="5348783" y="20076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A3163297-B97D-D545-A304-198BFB7A171A}"/>
              </a:ext>
            </a:extLst>
          </p:cNvPr>
          <p:cNvSpPr/>
          <p:nvPr/>
        </p:nvSpPr>
        <p:spPr>
          <a:xfrm>
            <a:off x="5542946" y="20076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9B22CD20-DE5D-9841-A95C-DAAD93495507}"/>
              </a:ext>
            </a:extLst>
          </p:cNvPr>
          <p:cNvSpPr/>
          <p:nvPr/>
        </p:nvSpPr>
        <p:spPr>
          <a:xfrm>
            <a:off x="5737109" y="20050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1" name="Rounded Rectangle 370">
            <a:extLst>
              <a:ext uri="{FF2B5EF4-FFF2-40B4-BE49-F238E27FC236}">
                <a16:creationId xmlns:a16="http://schemas.microsoft.com/office/drawing/2014/main" id="{D637BE40-C52B-5740-B381-151607BE38CB}"/>
              </a:ext>
            </a:extLst>
          </p:cNvPr>
          <p:cNvSpPr/>
          <p:nvPr/>
        </p:nvSpPr>
        <p:spPr>
          <a:xfrm>
            <a:off x="5929518" y="20079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2" name="Rounded Rectangle 371">
            <a:extLst>
              <a:ext uri="{FF2B5EF4-FFF2-40B4-BE49-F238E27FC236}">
                <a16:creationId xmlns:a16="http://schemas.microsoft.com/office/drawing/2014/main" id="{30A7CBD1-88CE-5247-9959-DEB78D653FBD}"/>
              </a:ext>
            </a:extLst>
          </p:cNvPr>
          <p:cNvSpPr/>
          <p:nvPr/>
        </p:nvSpPr>
        <p:spPr>
          <a:xfrm>
            <a:off x="10604241" y="1574305"/>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Serving Layer</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373" name="Rounded Rectangle 372">
            <a:extLst>
              <a:ext uri="{FF2B5EF4-FFF2-40B4-BE49-F238E27FC236}">
                <a16:creationId xmlns:a16="http://schemas.microsoft.com/office/drawing/2014/main" id="{60F22487-1D8B-5E47-A1E4-E43D1F98DB6F}"/>
              </a:ext>
            </a:extLst>
          </p:cNvPr>
          <p:cNvSpPr/>
          <p:nvPr/>
        </p:nvSpPr>
        <p:spPr>
          <a:xfrm>
            <a:off x="6120252" y="20117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4" name="Rounded Rectangle 373">
            <a:extLst>
              <a:ext uri="{FF2B5EF4-FFF2-40B4-BE49-F238E27FC236}">
                <a16:creationId xmlns:a16="http://schemas.microsoft.com/office/drawing/2014/main" id="{16BF7391-EBBF-CA46-936F-DC46D48B9491}"/>
              </a:ext>
            </a:extLst>
          </p:cNvPr>
          <p:cNvSpPr/>
          <p:nvPr/>
        </p:nvSpPr>
        <p:spPr>
          <a:xfrm>
            <a:off x="6304141" y="20014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033804F1-9110-FA41-A489-1175651853EA}"/>
              </a:ext>
            </a:extLst>
          </p:cNvPr>
          <p:cNvSpPr/>
          <p:nvPr/>
        </p:nvSpPr>
        <p:spPr>
          <a:xfrm>
            <a:off x="6498304" y="20087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6" name="Rounded Rectangle 375">
            <a:extLst>
              <a:ext uri="{FF2B5EF4-FFF2-40B4-BE49-F238E27FC236}">
                <a16:creationId xmlns:a16="http://schemas.microsoft.com/office/drawing/2014/main" id="{A8DF4B0E-5D18-BB4B-A9D3-AB5C3A2E8B9F}"/>
              </a:ext>
            </a:extLst>
          </p:cNvPr>
          <p:cNvSpPr/>
          <p:nvPr/>
        </p:nvSpPr>
        <p:spPr>
          <a:xfrm>
            <a:off x="6690713" y="20017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7" name="TextBox 376">
            <a:extLst>
              <a:ext uri="{FF2B5EF4-FFF2-40B4-BE49-F238E27FC236}">
                <a16:creationId xmlns:a16="http://schemas.microsoft.com/office/drawing/2014/main" id="{BEBD59F8-5E05-E445-AE32-C0F96A1E2328}"/>
              </a:ext>
            </a:extLst>
          </p:cNvPr>
          <p:cNvSpPr txBox="1"/>
          <p:nvPr/>
        </p:nvSpPr>
        <p:spPr>
          <a:xfrm>
            <a:off x="5138000" y="21159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8" name="Rounded Rectangle 377">
            <a:extLst>
              <a:ext uri="{FF2B5EF4-FFF2-40B4-BE49-F238E27FC236}">
                <a16:creationId xmlns:a16="http://schemas.microsoft.com/office/drawing/2014/main" id="{77C9136F-FC6D-A745-8110-48B1C0B63C1D}"/>
              </a:ext>
            </a:extLst>
          </p:cNvPr>
          <p:cNvSpPr/>
          <p:nvPr/>
        </p:nvSpPr>
        <p:spPr>
          <a:xfrm>
            <a:off x="5270657" y="2494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9" name="Rounded Rectangle 378">
            <a:extLst>
              <a:ext uri="{FF2B5EF4-FFF2-40B4-BE49-F238E27FC236}">
                <a16:creationId xmlns:a16="http://schemas.microsoft.com/office/drawing/2014/main" id="{8F2590AB-1590-A84A-AF59-F1CAB4734405}"/>
              </a:ext>
            </a:extLst>
          </p:cNvPr>
          <p:cNvSpPr/>
          <p:nvPr/>
        </p:nvSpPr>
        <p:spPr>
          <a:xfrm>
            <a:off x="5464820"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0" name="Rounded Rectangle 379">
            <a:extLst>
              <a:ext uri="{FF2B5EF4-FFF2-40B4-BE49-F238E27FC236}">
                <a16:creationId xmlns:a16="http://schemas.microsoft.com/office/drawing/2014/main" id="{09F14FB7-CB49-8149-91B0-C27ED091DBC7}"/>
              </a:ext>
            </a:extLst>
          </p:cNvPr>
          <p:cNvSpPr/>
          <p:nvPr/>
        </p:nvSpPr>
        <p:spPr>
          <a:xfrm>
            <a:off x="5658983" y="24940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1" name="Rounded Rectangle 380">
            <a:extLst>
              <a:ext uri="{FF2B5EF4-FFF2-40B4-BE49-F238E27FC236}">
                <a16:creationId xmlns:a16="http://schemas.microsoft.com/office/drawing/2014/main" id="{F4445CBB-9F24-424C-A722-1EB1AA5433FB}"/>
              </a:ext>
            </a:extLst>
          </p:cNvPr>
          <p:cNvSpPr/>
          <p:nvPr/>
        </p:nvSpPr>
        <p:spPr>
          <a:xfrm>
            <a:off x="5851392" y="24943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2" name="Rounded Rectangle 381">
            <a:extLst>
              <a:ext uri="{FF2B5EF4-FFF2-40B4-BE49-F238E27FC236}">
                <a16:creationId xmlns:a16="http://schemas.microsoft.com/office/drawing/2014/main" id="{9CBCCE6A-C57F-314A-9317-F614C1391D13}"/>
              </a:ext>
            </a:extLst>
          </p:cNvPr>
          <p:cNvSpPr/>
          <p:nvPr/>
        </p:nvSpPr>
        <p:spPr>
          <a:xfrm>
            <a:off x="6031852" y="2497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3" name="Rounded Rectangle 382">
            <a:extLst>
              <a:ext uri="{FF2B5EF4-FFF2-40B4-BE49-F238E27FC236}">
                <a16:creationId xmlns:a16="http://schemas.microsoft.com/office/drawing/2014/main" id="{0CC7F673-7F56-1E42-9C60-EC7D5900C0F7}"/>
              </a:ext>
            </a:extLst>
          </p:cNvPr>
          <p:cNvSpPr/>
          <p:nvPr/>
        </p:nvSpPr>
        <p:spPr>
          <a:xfrm>
            <a:off x="622601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4" name="Rounded Rectangle 383">
            <a:extLst>
              <a:ext uri="{FF2B5EF4-FFF2-40B4-BE49-F238E27FC236}">
                <a16:creationId xmlns:a16="http://schemas.microsoft.com/office/drawing/2014/main" id="{DB4E9D0F-C0D1-924B-BDD4-6C11732010A7}"/>
              </a:ext>
            </a:extLst>
          </p:cNvPr>
          <p:cNvSpPr/>
          <p:nvPr/>
        </p:nvSpPr>
        <p:spPr>
          <a:xfrm>
            <a:off x="6420178" y="2495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5" name="Rounded Rectangle 384">
            <a:extLst>
              <a:ext uri="{FF2B5EF4-FFF2-40B4-BE49-F238E27FC236}">
                <a16:creationId xmlns:a16="http://schemas.microsoft.com/office/drawing/2014/main" id="{F139C928-B115-DB46-A678-010FB8CD2B77}"/>
              </a:ext>
            </a:extLst>
          </p:cNvPr>
          <p:cNvSpPr/>
          <p:nvPr/>
        </p:nvSpPr>
        <p:spPr>
          <a:xfrm>
            <a:off x="6612587" y="24980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6" name="TextBox 385">
            <a:extLst>
              <a:ext uri="{FF2B5EF4-FFF2-40B4-BE49-F238E27FC236}">
                <a16:creationId xmlns:a16="http://schemas.microsoft.com/office/drawing/2014/main" id="{4919292E-3030-B546-AFC7-8EBCCDAB3824}"/>
              </a:ext>
            </a:extLst>
          </p:cNvPr>
          <p:cNvSpPr txBox="1"/>
          <p:nvPr/>
        </p:nvSpPr>
        <p:spPr>
          <a:xfrm>
            <a:off x="5059874" y="26023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87" name="Rounded Rectangle 386">
            <a:extLst>
              <a:ext uri="{FF2B5EF4-FFF2-40B4-BE49-F238E27FC236}">
                <a16:creationId xmlns:a16="http://schemas.microsoft.com/office/drawing/2014/main" id="{8A06B6C2-CC37-664F-8034-685163314AC9}"/>
              </a:ext>
            </a:extLst>
          </p:cNvPr>
          <p:cNvSpPr/>
          <p:nvPr/>
        </p:nvSpPr>
        <p:spPr>
          <a:xfrm>
            <a:off x="5216128" y="29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EF13E575-3732-0E43-9093-A9D3333AFD19}"/>
              </a:ext>
            </a:extLst>
          </p:cNvPr>
          <p:cNvSpPr/>
          <p:nvPr/>
        </p:nvSpPr>
        <p:spPr>
          <a:xfrm>
            <a:off x="5410291" y="29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9" name="Rounded Rectangle 388">
            <a:extLst>
              <a:ext uri="{FF2B5EF4-FFF2-40B4-BE49-F238E27FC236}">
                <a16:creationId xmlns:a16="http://schemas.microsoft.com/office/drawing/2014/main" id="{1A53B6A9-5F07-8249-8A3A-F59829985322}"/>
              </a:ext>
            </a:extLst>
          </p:cNvPr>
          <p:cNvSpPr/>
          <p:nvPr/>
        </p:nvSpPr>
        <p:spPr>
          <a:xfrm>
            <a:off x="5604454" y="297064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0" name="Rounded Rectangle 389">
            <a:extLst>
              <a:ext uri="{FF2B5EF4-FFF2-40B4-BE49-F238E27FC236}">
                <a16:creationId xmlns:a16="http://schemas.microsoft.com/office/drawing/2014/main" id="{BBB4A0C1-07D7-7B4F-9D9B-E1B36EABEFFA}"/>
              </a:ext>
            </a:extLst>
          </p:cNvPr>
          <p:cNvSpPr/>
          <p:nvPr/>
        </p:nvSpPr>
        <p:spPr>
          <a:xfrm>
            <a:off x="5796863" y="29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EF0E90DD-2C41-CE49-A0E5-DDC0EAC2F541}"/>
              </a:ext>
            </a:extLst>
          </p:cNvPr>
          <p:cNvSpPr/>
          <p:nvPr/>
        </p:nvSpPr>
        <p:spPr>
          <a:xfrm>
            <a:off x="5977323" y="29644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9E55C273-6B48-594B-8D6D-9DCD754BDD8A}"/>
              </a:ext>
            </a:extLst>
          </p:cNvPr>
          <p:cNvSpPr/>
          <p:nvPr/>
        </p:nvSpPr>
        <p:spPr>
          <a:xfrm>
            <a:off x="6171486" y="29644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0D4494B7-B598-EC41-9FCA-EBD2ED752FE2}"/>
              </a:ext>
            </a:extLst>
          </p:cNvPr>
          <p:cNvSpPr/>
          <p:nvPr/>
        </p:nvSpPr>
        <p:spPr>
          <a:xfrm>
            <a:off x="6365649" y="2971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TextBox 393">
            <a:extLst>
              <a:ext uri="{FF2B5EF4-FFF2-40B4-BE49-F238E27FC236}">
                <a16:creationId xmlns:a16="http://schemas.microsoft.com/office/drawing/2014/main" id="{6322C212-7708-3C4B-86C1-A0B190949A4E}"/>
              </a:ext>
            </a:extLst>
          </p:cNvPr>
          <p:cNvSpPr txBox="1"/>
          <p:nvPr/>
        </p:nvSpPr>
        <p:spPr>
          <a:xfrm>
            <a:off x="5005345" y="307893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5" name="Rounded Rectangle 394">
            <a:extLst>
              <a:ext uri="{FF2B5EF4-FFF2-40B4-BE49-F238E27FC236}">
                <a16:creationId xmlns:a16="http://schemas.microsoft.com/office/drawing/2014/main" id="{F2C709DB-E4D3-8549-A1C0-1ECF967645C2}"/>
              </a:ext>
            </a:extLst>
          </p:cNvPr>
          <p:cNvSpPr/>
          <p:nvPr/>
        </p:nvSpPr>
        <p:spPr>
          <a:xfrm>
            <a:off x="680933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97C505A0-8BB7-1946-8F47-228813CC5848}"/>
              </a:ext>
            </a:extLst>
          </p:cNvPr>
          <p:cNvSpPr/>
          <p:nvPr/>
        </p:nvSpPr>
        <p:spPr>
          <a:xfrm>
            <a:off x="7035646"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A7712D8F-7CF6-414A-9DEC-1274D40E1D8C}"/>
              </a:ext>
            </a:extLst>
          </p:cNvPr>
          <p:cNvSpPr/>
          <p:nvPr/>
        </p:nvSpPr>
        <p:spPr>
          <a:xfrm>
            <a:off x="5231878" y="34559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Rounded Rectangle 397">
            <a:extLst>
              <a:ext uri="{FF2B5EF4-FFF2-40B4-BE49-F238E27FC236}">
                <a16:creationId xmlns:a16="http://schemas.microsoft.com/office/drawing/2014/main" id="{385DB6A2-DE64-004D-82B8-7D607C5DACE6}"/>
              </a:ext>
            </a:extLst>
          </p:cNvPr>
          <p:cNvSpPr/>
          <p:nvPr/>
        </p:nvSpPr>
        <p:spPr>
          <a:xfrm>
            <a:off x="5426041" y="34559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9" name="Rounded Rectangle 398">
            <a:extLst>
              <a:ext uri="{FF2B5EF4-FFF2-40B4-BE49-F238E27FC236}">
                <a16:creationId xmlns:a16="http://schemas.microsoft.com/office/drawing/2014/main" id="{6CC18CA0-8352-3845-911C-1FAC03AFD53C}"/>
              </a:ext>
            </a:extLst>
          </p:cNvPr>
          <p:cNvSpPr/>
          <p:nvPr/>
        </p:nvSpPr>
        <p:spPr>
          <a:xfrm>
            <a:off x="5620204" y="345595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978868FF-54C8-8743-8C99-FF1FAF09D8DE}"/>
              </a:ext>
            </a:extLst>
          </p:cNvPr>
          <p:cNvSpPr/>
          <p:nvPr/>
        </p:nvSpPr>
        <p:spPr>
          <a:xfrm>
            <a:off x="5812613" y="34562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1" name="Rounded Rectangle 400">
            <a:extLst>
              <a:ext uri="{FF2B5EF4-FFF2-40B4-BE49-F238E27FC236}">
                <a16:creationId xmlns:a16="http://schemas.microsoft.com/office/drawing/2014/main" id="{1A0893EF-FF06-5642-BD57-51CCDA65382C}"/>
              </a:ext>
            </a:extLst>
          </p:cNvPr>
          <p:cNvSpPr/>
          <p:nvPr/>
        </p:nvSpPr>
        <p:spPr>
          <a:xfrm>
            <a:off x="5993073" y="34596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3262205D-40AD-7745-89CF-457415977C47}"/>
              </a:ext>
            </a:extLst>
          </p:cNvPr>
          <p:cNvSpPr/>
          <p:nvPr/>
        </p:nvSpPr>
        <p:spPr>
          <a:xfrm>
            <a:off x="6187236" y="34596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48FB875D-3337-0A40-9098-4D34A5D105C2}"/>
              </a:ext>
            </a:extLst>
          </p:cNvPr>
          <p:cNvSpPr/>
          <p:nvPr/>
        </p:nvSpPr>
        <p:spPr>
          <a:xfrm>
            <a:off x="6381399" y="34570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TextBox 403">
            <a:extLst>
              <a:ext uri="{FF2B5EF4-FFF2-40B4-BE49-F238E27FC236}">
                <a16:creationId xmlns:a16="http://schemas.microsoft.com/office/drawing/2014/main" id="{F3DCBA99-F0BC-E04F-8553-EFEABA8D6B90}"/>
              </a:ext>
            </a:extLst>
          </p:cNvPr>
          <p:cNvSpPr txBox="1"/>
          <p:nvPr/>
        </p:nvSpPr>
        <p:spPr>
          <a:xfrm>
            <a:off x="5021095" y="356424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05" name="Rounded Rectangle 404">
            <a:extLst>
              <a:ext uri="{FF2B5EF4-FFF2-40B4-BE49-F238E27FC236}">
                <a16:creationId xmlns:a16="http://schemas.microsoft.com/office/drawing/2014/main" id="{021C6D3A-86DE-4E4F-87BA-CDF8AC2890C8}"/>
              </a:ext>
            </a:extLst>
          </p:cNvPr>
          <p:cNvSpPr/>
          <p:nvPr/>
        </p:nvSpPr>
        <p:spPr>
          <a:xfrm>
            <a:off x="5242414" y="38927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49E8EF3B-B91E-2D45-A5DD-075D9329BE5B}"/>
              </a:ext>
            </a:extLst>
          </p:cNvPr>
          <p:cNvSpPr/>
          <p:nvPr/>
        </p:nvSpPr>
        <p:spPr>
          <a:xfrm>
            <a:off x="5436577" y="38927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1429B769-9C0E-B14E-8F03-B0B160F61F56}"/>
              </a:ext>
            </a:extLst>
          </p:cNvPr>
          <p:cNvSpPr/>
          <p:nvPr/>
        </p:nvSpPr>
        <p:spPr>
          <a:xfrm>
            <a:off x="5630740" y="3890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Rounded Rectangle 407">
            <a:extLst>
              <a:ext uri="{FF2B5EF4-FFF2-40B4-BE49-F238E27FC236}">
                <a16:creationId xmlns:a16="http://schemas.microsoft.com/office/drawing/2014/main" id="{B97AAA93-7C9B-AD45-AA5A-86239AFD6065}"/>
              </a:ext>
            </a:extLst>
          </p:cNvPr>
          <p:cNvSpPr/>
          <p:nvPr/>
        </p:nvSpPr>
        <p:spPr>
          <a:xfrm>
            <a:off x="5813317" y="38930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9" name="Rounded Rectangle 408">
            <a:extLst>
              <a:ext uri="{FF2B5EF4-FFF2-40B4-BE49-F238E27FC236}">
                <a16:creationId xmlns:a16="http://schemas.microsoft.com/office/drawing/2014/main" id="{A357932F-C325-0C40-B3B3-43DD9E60480B}"/>
              </a:ext>
            </a:extLst>
          </p:cNvPr>
          <p:cNvSpPr/>
          <p:nvPr/>
        </p:nvSpPr>
        <p:spPr>
          <a:xfrm>
            <a:off x="6003609" y="3896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0" name="Rounded Rectangle 409">
            <a:extLst>
              <a:ext uri="{FF2B5EF4-FFF2-40B4-BE49-F238E27FC236}">
                <a16:creationId xmlns:a16="http://schemas.microsoft.com/office/drawing/2014/main" id="{4B10A630-2350-024E-B6A4-356D38DBFFB1}"/>
              </a:ext>
            </a:extLst>
          </p:cNvPr>
          <p:cNvSpPr/>
          <p:nvPr/>
        </p:nvSpPr>
        <p:spPr>
          <a:xfrm>
            <a:off x="6187940" y="38964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1" name="Rounded Rectangle 410">
            <a:extLst>
              <a:ext uri="{FF2B5EF4-FFF2-40B4-BE49-F238E27FC236}">
                <a16:creationId xmlns:a16="http://schemas.microsoft.com/office/drawing/2014/main" id="{E944122B-04AC-7941-9380-9600031DCADE}"/>
              </a:ext>
            </a:extLst>
          </p:cNvPr>
          <p:cNvSpPr/>
          <p:nvPr/>
        </p:nvSpPr>
        <p:spPr>
          <a:xfrm>
            <a:off x="6382103" y="3893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2" name="Rounded Rectangle 411">
            <a:extLst>
              <a:ext uri="{FF2B5EF4-FFF2-40B4-BE49-F238E27FC236}">
                <a16:creationId xmlns:a16="http://schemas.microsoft.com/office/drawing/2014/main" id="{32E8B56D-6C49-B54B-B8CF-684BBD3819EA}"/>
              </a:ext>
            </a:extLst>
          </p:cNvPr>
          <p:cNvSpPr/>
          <p:nvPr/>
        </p:nvSpPr>
        <p:spPr>
          <a:xfrm>
            <a:off x="6574512" y="38967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3" name="TextBox 412">
            <a:extLst>
              <a:ext uri="{FF2B5EF4-FFF2-40B4-BE49-F238E27FC236}">
                <a16:creationId xmlns:a16="http://schemas.microsoft.com/office/drawing/2014/main" id="{C9690CEB-913C-1848-B46E-EE47EEED498E}"/>
              </a:ext>
            </a:extLst>
          </p:cNvPr>
          <p:cNvSpPr txBox="1"/>
          <p:nvPr/>
        </p:nvSpPr>
        <p:spPr>
          <a:xfrm>
            <a:off x="5031631" y="40010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4" name="Rounded Rectangle 413">
            <a:extLst>
              <a:ext uri="{FF2B5EF4-FFF2-40B4-BE49-F238E27FC236}">
                <a16:creationId xmlns:a16="http://schemas.microsoft.com/office/drawing/2014/main" id="{6D2C1B95-A58D-0F4A-9224-7E071A805574}"/>
              </a:ext>
            </a:extLst>
          </p:cNvPr>
          <p:cNvSpPr/>
          <p:nvPr/>
        </p:nvSpPr>
        <p:spPr>
          <a:xfrm>
            <a:off x="5237542" y="4360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129AE37A-FA44-E04E-8039-081D8D378724}"/>
              </a:ext>
            </a:extLst>
          </p:cNvPr>
          <p:cNvSpPr/>
          <p:nvPr/>
        </p:nvSpPr>
        <p:spPr>
          <a:xfrm>
            <a:off x="5431705"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D670CE08-F39C-9E4E-9BAF-A16B266DA21A}"/>
              </a:ext>
            </a:extLst>
          </p:cNvPr>
          <p:cNvSpPr/>
          <p:nvPr/>
        </p:nvSpPr>
        <p:spPr>
          <a:xfrm>
            <a:off x="5625868" y="43604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FB744851-564D-BC46-A1BA-27B4E760E672}"/>
              </a:ext>
            </a:extLst>
          </p:cNvPr>
          <p:cNvSpPr/>
          <p:nvPr/>
        </p:nvSpPr>
        <p:spPr>
          <a:xfrm>
            <a:off x="5818277" y="43607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176C0BC9-F716-1845-94AB-624194DAE959}"/>
              </a:ext>
            </a:extLst>
          </p:cNvPr>
          <p:cNvSpPr/>
          <p:nvPr/>
        </p:nvSpPr>
        <p:spPr>
          <a:xfrm>
            <a:off x="5998737" y="43641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0EED5FD5-1160-634D-AFDC-E5268A6BA05E}"/>
              </a:ext>
            </a:extLst>
          </p:cNvPr>
          <p:cNvSpPr/>
          <p:nvPr/>
        </p:nvSpPr>
        <p:spPr>
          <a:xfrm>
            <a:off x="619290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Rounded Rectangle 419">
            <a:extLst>
              <a:ext uri="{FF2B5EF4-FFF2-40B4-BE49-F238E27FC236}">
                <a16:creationId xmlns:a16="http://schemas.microsoft.com/office/drawing/2014/main" id="{02B9D045-4D34-4746-A3BF-5AE75986F50B}"/>
              </a:ext>
            </a:extLst>
          </p:cNvPr>
          <p:cNvSpPr/>
          <p:nvPr/>
        </p:nvSpPr>
        <p:spPr>
          <a:xfrm>
            <a:off x="6387063" y="4361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1" name="Rounded Rectangle 420">
            <a:extLst>
              <a:ext uri="{FF2B5EF4-FFF2-40B4-BE49-F238E27FC236}">
                <a16:creationId xmlns:a16="http://schemas.microsoft.com/office/drawing/2014/main" id="{266EF58E-3444-5742-8269-17E4B3F7746D}"/>
              </a:ext>
            </a:extLst>
          </p:cNvPr>
          <p:cNvSpPr/>
          <p:nvPr/>
        </p:nvSpPr>
        <p:spPr>
          <a:xfrm>
            <a:off x="6579472" y="43643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2" name="TextBox 421">
            <a:extLst>
              <a:ext uri="{FF2B5EF4-FFF2-40B4-BE49-F238E27FC236}">
                <a16:creationId xmlns:a16="http://schemas.microsoft.com/office/drawing/2014/main" id="{26AF09B7-504F-A441-98CB-217C7A864A95}"/>
              </a:ext>
            </a:extLst>
          </p:cNvPr>
          <p:cNvSpPr txBox="1"/>
          <p:nvPr/>
        </p:nvSpPr>
        <p:spPr>
          <a:xfrm>
            <a:off x="5026759" y="446871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3" name="Rounded Rectangle 422">
            <a:extLst>
              <a:ext uri="{FF2B5EF4-FFF2-40B4-BE49-F238E27FC236}">
                <a16:creationId xmlns:a16="http://schemas.microsoft.com/office/drawing/2014/main" id="{0902EB9A-7D0D-B549-B1EA-AFBE0344B446}"/>
              </a:ext>
            </a:extLst>
          </p:cNvPr>
          <p:cNvSpPr/>
          <p:nvPr/>
        </p:nvSpPr>
        <p:spPr>
          <a:xfrm>
            <a:off x="677622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4" name="Rounded Rectangle 423">
            <a:extLst>
              <a:ext uri="{FF2B5EF4-FFF2-40B4-BE49-F238E27FC236}">
                <a16:creationId xmlns:a16="http://schemas.microsoft.com/office/drawing/2014/main" id="{D03C005D-9C0C-0941-84F2-81C569FE1A83}"/>
              </a:ext>
            </a:extLst>
          </p:cNvPr>
          <p:cNvSpPr/>
          <p:nvPr/>
        </p:nvSpPr>
        <p:spPr>
          <a:xfrm>
            <a:off x="6971709"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25" name="Group 424">
            <a:extLst>
              <a:ext uri="{FF2B5EF4-FFF2-40B4-BE49-F238E27FC236}">
                <a16:creationId xmlns:a16="http://schemas.microsoft.com/office/drawing/2014/main" id="{C5993623-23C6-5A46-AD2C-AB5B9B30FADC}"/>
              </a:ext>
            </a:extLst>
          </p:cNvPr>
          <p:cNvGrpSpPr/>
          <p:nvPr/>
        </p:nvGrpSpPr>
        <p:grpSpPr>
          <a:xfrm rot="21011211">
            <a:off x="821498" y="4536175"/>
            <a:ext cx="292910" cy="222927"/>
            <a:chOff x="702590" y="1203599"/>
            <a:chExt cx="301686" cy="290724"/>
          </a:xfrm>
        </p:grpSpPr>
        <p:sp>
          <p:nvSpPr>
            <p:cNvPr id="426" name="Google Shape;431;p39">
              <a:extLst>
                <a:ext uri="{FF2B5EF4-FFF2-40B4-BE49-F238E27FC236}">
                  <a16:creationId xmlns:a16="http://schemas.microsoft.com/office/drawing/2014/main" id="{6BE90D6F-13D8-B34E-B161-3ACC92DFE7C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27" name="TextBox 426">
              <a:extLst>
                <a:ext uri="{FF2B5EF4-FFF2-40B4-BE49-F238E27FC236}">
                  <a16:creationId xmlns:a16="http://schemas.microsoft.com/office/drawing/2014/main" id="{46A24F9F-D592-6F4C-B53D-BBBE52260A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6.</a:t>
              </a:r>
            </a:p>
          </p:txBody>
        </p:sp>
      </p:grpSp>
      <p:sp>
        <p:nvSpPr>
          <p:cNvPr id="428" name="Rounded Rectangle 427">
            <a:extLst>
              <a:ext uri="{FF2B5EF4-FFF2-40B4-BE49-F238E27FC236}">
                <a16:creationId xmlns:a16="http://schemas.microsoft.com/office/drawing/2014/main" id="{D454E609-8399-E347-83F0-8959A8285498}"/>
              </a:ext>
            </a:extLst>
          </p:cNvPr>
          <p:cNvSpPr/>
          <p:nvPr/>
        </p:nvSpPr>
        <p:spPr>
          <a:xfrm>
            <a:off x="826257" y="5079160"/>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OLAP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430" name="Rounded Rectangle 429">
            <a:extLst>
              <a:ext uri="{FF2B5EF4-FFF2-40B4-BE49-F238E27FC236}">
                <a16:creationId xmlns:a16="http://schemas.microsoft.com/office/drawing/2014/main" id="{76970DBF-728B-C241-A71C-A891724C0423}"/>
              </a:ext>
            </a:extLst>
          </p:cNvPr>
          <p:cNvSpPr/>
          <p:nvPr/>
        </p:nvSpPr>
        <p:spPr>
          <a:xfrm>
            <a:off x="5261230" y="47960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A08E2755-09F2-3748-A54A-892C65826321}"/>
              </a:ext>
            </a:extLst>
          </p:cNvPr>
          <p:cNvSpPr/>
          <p:nvPr/>
        </p:nvSpPr>
        <p:spPr>
          <a:xfrm>
            <a:off x="5455393" y="4796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B100A81C-5C96-224B-B147-36ADAC0D0ABD}"/>
              </a:ext>
            </a:extLst>
          </p:cNvPr>
          <p:cNvSpPr/>
          <p:nvPr/>
        </p:nvSpPr>
        <p:spPr>
          <a:xfrm>
            <a:off x="5649556" y="479605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69394AE-FC82-554B-B76F-804068E91FAF}"/>
              </a:ext>
            </a:extLst>
          </p:cNvPr>
          <p:cNvSpPr/>
          <p:nvPr/>
        </p:nvSpPr>
        <p:spPr>
          <a:xfrm>
            <a:off x="5841965" y="47963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52D81EE7-042E-D14B-981A-DA295E9A99F2}"/>
              </a:ext>
            </a:extLst>
          </p:cNvPr>
          <p:cNvSpPr/>
          <p:nvPr/>
        </p:nvSpPr>
        <p:spPr>
          <a:xfrm>
            <a:off x="6022425" y="47997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616D0EE4-EE30-D64A-AEBC-F519BF3411BB}"/>
              </a:ext>
            </a:extLst>
          </p:cNvPr>
          <p:cNvSpPr/>
          <p:nvPr/>
        </p:nvSpPr>
        <p:spPr>
          <a:xfrm>
            <a:off x="621658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7BE4DE5A-A6C5-7B41-92D8-6C04C420F6C7}"/>
              </a:ext>
            </a:extLst>
          </p:cNvPr>
          <p:cNvSpPr/>
          <p:nvPr/>
        </p:nvSpPr>
        <p:spPr>
          <a:xfrm>
            <a:off x="6410751" y="47971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7" name="Rounded Rectangle 436">
            <a:extLst>
              <a:ext uri="{FF2B5EF4-FFF2-40B4-BE49-F238E27FC236}">
                <a16:creationId xmlns:a16="http://schemas.microsoft.com/office/drawing/2014/main" id="{C271AA4C-6979-BE40-B0AF-4EE535FB15C0}"/>
              </a:ext>
            </a:extLst>
          </p:cNvPr>
          <p:cNvSpPr/>
          <p:nvPr/>
        </p:nvSpPr>
        <p:spPr>
          <a:xfrm>
            <a:off x="6603160" y="48000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TextBox 437">
            <a:extLst>
              <a:ext uri="{FF2B5EF4-FFF2-40B4-BE49-F238E27FC236}">
                <a16:creationId xmlns:a16="http://schemas.microsoft.com/office/drawing/2014/main" id="{E8458E64-1122-434E-9614-74933588FAF9}"/>
              </a:ext>
            </a:extLst>
          </p:cNvPr>
          <p:cNvSpPr txBox="1"/>
          <p:nvPr/>
        </p:nvSpPr>
        <p:spPr>
          <a:xfrm>
            <a:off x="5050447" y="49043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39" name="Rounded Rectangle 438">
            <a:extLst>
              <a:ext uri="{FF2B5EF4-FFF2-40B4-BE49-F238E27FC236}">
                <a16:creationId xmlns:a16="http://schemas.microsoft.com/office/drawing/2014/main" id="{53D5B582-A244-F241-A57B-A33FAAC16E4A}"/>
              </a:ext>
            </a:extLst>
          </p:cNvPr>
          <p:cNvSpPr/>
          <p:nvPr/>
        </p:nvSpPr>
        <p:spPr>
          <a:xfrm>
            <a:off x="679990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78" name="Group 477">
            <a:extLst>
              <a:ext uri="{FF2B5EF4-FFF2-40B4-BE49-F238E27FC236}">
                <a16:creationId xmlns:a16="http://schemas.microsoft.com/office/drawing/2014/main" id="{B792F5F8-F689-DE4F-BFC2-61765AE3CEB6}"/>
              </a:ext>
            </a:extLst>
          </p:cNvPr>
          <p:cNvGrpSpPr/>
          <p:nvPr/>
        </p:nvGrpSpPr>
        <p:grpSpPr>
          <a:xfrm>
            <a:off x="10800795" y="2037331"/>
            <a:ext cx="753431" cy="523886"/>
            <a:chOff x="3589489" y="3095660"/>
            <a:chExt cx="753431" cy="523886"/>
          </a:xfrm>
        </p:grpSpPr>
        <p:pic>
          <p:nvPicPr>
            <p:cNvPr id="479" name="Picture 478">
              <a:extLst>
                <a:ext uri="{FF2B5EF4-FFF2-40B4-BE49-F238E27FC236}">
                  <a16:creationId xmlns:a16="http://schemas.microsoft.com/office/drawing/2014/main" id="{920680A9-2EF9-EC4D-99EC-0284923614E4}"/>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480" name="TextBox 479">
              <a:extLst>
                <a:ext uri="{FF2B5EF4-FFF2-40B4-BE49-F238E27FC236}">
                  <a16:creationId xmlns:a16="http://schemas.microsoft.com/office/drawing/2014/main" id="{2841BF02-C924-FB45-8BA0-86F02BEB5B67}"/>
                </a:ext>
              </a:extLst>
            </p:cNvPr>
            <p:cNvSpPr txBox="1"/>
            <p:nvPr/>
          </p:nvSpPr>
          <p:spPr>
            <a:xfrm>
              <a:off x="3589489" y="3330066"/>
              <a:ext cx="753431" cy="289480"/>
            </a:xfrm>
            <a:prstGeom prst="rect">
              <a:avLst/>
            </a:prstGeom>
            <a:noFill/>
          </p:spPr>
          <p:txBody>
            <a:bodyPr wrap="squar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APIs</a:t>
              </a:r>
            </a:p>
          </p:txBody>
        </p:sp>
      </p:grpSp>
      <p:grpSp>
        <p:nvGrpSpPr>
          <p:cNvPr id="481" name="Group 480">
            <a:extLst>
              <a:ext uri="{FF2B5EF4-FFF2-40B4-BE49-F238E27FC236}">
                <a16:creationId xmlns:a16="http://schemas.microsoft.com/office/drawing/2014/main" id="{25B08EBE-B774-354C-9B12-B96069A3F5A6}"/>
              </a:ext>
            </a:extLst>
          </p:cNvPr>
          <p:cNvGrpSpPr/>
          <p:nvPr/>
        </p:nvGrpSpPr>
        <p:grpSpPr>
          <a:xfrm>
            <a:off x="10665221" y="2570997"/>
            <a:ext cx="992579" cy="534509"/>
            <a:chOff x="10787398" y="3618404"/>
            <a:chExt cx="992579" cy="534509"/>
          </a:xfrm>
        </p:grpSpPr>
        <p:pic>
          <p:nvPicPr>
            <p:cNvPr id="482" name="Picture 481">
              <a:extLst>
                <a:ext uri="{FF2B5EF4-FFF2-40B4-BE49-F238E27FC236}">
                  <a16:creationId xmlns:a16="http://schemas.microsoft.com/office/drawing/2014/main" id="{4CAA4FF3-ACB7-3740-BA88-2E6DADBB235B}"/>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483" name="TextBox 482">
              <a:extLst>
                <a:ext uri="{FF2B5EF4-FFF2-40B4-BE49-F238E27FC236}">
                  <a16:creationId xmlns:a16="http://schemas.microsoft.com/office/drawing/2014/main" id="{B24AD6C7-64E2-A84D-8113-33AC4009064E}"/>
                </a:ext>
              </a:extLst>
            </p:cNvPr>
            <p:cNvSpPr txBox="1"/>
            <p:nvPr/>
          </p:nvSpPr>
          <p:spPr>
            <a:xfrm>
              <a:off x="10787398" y="3863433"/>
              <a:ext cx="992579"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484" name="Group 483">
            <a:extLst>
              <a:ext uri="{FF2B5EF4-FFF2-40B4-BE49-F238E27FC236}">
                <a16:creationId xmlns:a16="http://schemas.microsoft.com/office/drawing/2014/main" id="{38E7D598-1BF8-B048-93D2-58E74A6C955A}"/>
              </a:ext>
            </a:extLst>
          </p:cNvPr>
          <p:cNvGrpSpPr/>
          <p:nvPr/>
        </p:nvGrpSpPr>
        <p:grpSpPr>
          <a:xfrm>
            <a:off x="10616302" y="3072361"/>
            <a:ext cx="1103187" cy="703869"/>
            <a:chOff x="10758706" y="3546264"/>
            <a:chExt cx="1103187" cy="703869"/>
          </a:xfrm>
        </p:grpSpPr>
        <p:pic>
          <p:nvPicPr>
            <p:cNvPr id="485" name="Picture 484">
              <a:extLst>
                <a:ext uri="{FF2B5EF4-FFF2-40B4-BE49-F238E27FC236}">
                  <a16:creationId xmlns:a16="http://schemas.microsoft.com/office/drawing/2014/main" id="{03C8CAF4-211F-EC47-A96E-8BDE44527207}"/>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486" name="TextBox 485">
              <a:extLst>
                <a:ext uri="{FF2B5EF4-FFF2-40B4-BE49-F238E27FC236}">
                  <a16:creationId xmlns:a16="http://schemas.microsoft.com/office/drawing/2014/main" id="{39DBFD31-9705-9B4A-B311-3C13805A6A43}"/>
                </a:ext>
              </a:extLst>
            </p:cNvPr>
            <p:cNvSpPr txBox="1"/>
            <p:nvPr/>
          </p:nvSpPr>
          <p:spPr>
            <a:xfrm>
              <a:off x="10758706" y="3960653"/>
              <a:ext cx="1103187"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sp>
        <p:nvSpPr>
          <p:cNvPr id="489" name="Rounded Rectangle 488">
            <a:extLst>
              <a:ext uri="{FF2B5EF4-FFF2-40B4-BE49-F238E27FC236}">
                <a16:creationId xmlns:a16="http://schemas.microsoft.com/office/drawing/2014/main" id="{AB1970D5-AD44-3844-AD72-1AA6849902E2}"/>
              </a:ext>
            </a:extLst>
          </p:cNvPr>
          <p:cNvSpPr/>
          <p:nvPr/>
        </p:nvSpPr>
        <p:spPr>
          <a:xfrm>
            <a:off x="8027511" y="2661927"/>
            <a:ext cx="1627439" cy="375693"/>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Sink</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96" name="Group 495">
            <a:extLst>
              <a:ext uri="{FF2B5EF4-FFF2-40B4-BE49-F238E27FC236}">
                <a16:creationId xmlns:a16="http://schemas.microsoft.com/office/drawing/2014/main" id="{AE512457-27AD-B242-A8E5-25052F37264C}"/>
              </a:ext>
            </a:extLst>
          </p:cNvPr>
          <p:cNvGrpSpPr/>
          <p:nvPr/>
        </p:nvGrpSpPr>
        <p:grpSpPr>
          <a:xfrm>
            <a:off x="10817447" y="4100990"/>
            <a:ext cx="740908" cy="731246"/>
            <a:chOff x="9490766" y="4204210"/>
            <a:chExt cx="740908" cy="731246"/>
          </a:xfrm>
        </p:grpSpPr>
        <p:pic>
          <p:nvPicPr>
            <p:cNvPr id="497" name="Picture 496">
              <a:extLst>
                <a:ext uri="{FF2B5EF4-FFF2-40B4-BE49-F238E27FC236}">
                  <a16:creationId xmlns:a16="http://schemas.microsoft.com/office/drawing/2014/main" id="{C5118A1B-370C-974F-AE6B-BF6B7E9771D6}"/>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498" name="TextBox 497">
              <a:extLst>
                <a:ext uri="{FF2B5EF4-FFF2-40B4-BE49-F238E27FC236}">
                  <a16:creationId xmlns:a16="http://schemas.microsoft.com/office/drawing/2014/main" id="{CDF53E78-A4E7-AE47-A739-B9FAAD8C3D6C}"/>
                </a:ext>
              </a:extLst>
            </p:cNvPr>
            <p:cNvSpPr txBox="1"/>
            <p:nvPr/>
          </p:nvSpPr>
          <p:spPr>
            <a:xfrm>
              <a:off x="9490766" y="4630588"/>
              <a:ext cx="740908"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Bases</a:t>
              </a:r>
            </a:p>
          </p:txBody>
        </p:sp>
      </p:grpSp>
      <p:pic>
        <p:nvPicPr>
          <p:cNvPr id="499" name="Picture 498">
            <a:extLst>
              <a:ext uri="{FF2B5EF4-FFF2-40B4-BE49-F238E27FC236}">
                <a16:creationId xmlns:a16="http://schemas.microsoft.com/office/drawing/2014/main" id="{55CF5CD5-BFD0-F442-BF88-DDED09D30476}"/>
              </a:ext>
            </a:extLst>
          </p:cNvPr>
          <p:cNvPicPr>
            <a:picLocks noChangeAspect="1"/>
          </p:cNvPicPr>
          <p:nvPr/>
        </p:nvPicPr>
        <p:blipFill>
          <a:blip r:embed="rId6">
            <a:alphaModFix amt="48000"/>
          </a:blip>
          <a:stretch>
            <a:fillRect/>
          </a:stretch>
        </p:blipFill>
        <p:spPr>
          <a:xfrm>
            <a:off x="10974588" y="3767723"/>
            <a:ext cx="385064" cy="385064"/>
          </a:xfrm>
          <a:prstGeom prst="rect">
            <a:avLst/>
          </a:prstGeom>
        </p:spPr>
      </p:pic>
      <p:grpSp>
        <p:nvGrpSpPr>
          <p:cNvPr id="500" name="Group 499">
            <a:extLst>
              <a:ext uri="{FF2B5EF4-FFF2-40B4-BE49-F238E27FC236}">
                <a16:creationId xmlns:a16="http://schemas.microsoft.com/office/drawing/2014/main" id="{C9CBE247-C893-484E-9F4E-2CE26A99742D}"/>
              </a:ext>
            </a:extLst>
          </p:cNvPr>
          <p:cNvGrpSpPr/>
          <p:nvPr/>
        </p:nvGrpSpPr>
        <p:grpSpPr>
          <a:xfrm>
            <a:off x="10831538" y="4813055"/>
            <a:ext cx="652743" cy="621088"/>
            <a:chOff x="9121139" y="4882158"/>
            <a:chExt cx="652743" cy="621088"/>
          </a:xfrm>
        </p:grpSpPr>
        <p:pic>
          <p:nvPicPr>
            <p:cNvPr id="501" name="Picture 500">
              <a:extLst>
                <a:ext uri="{FF2B5EF4-FFF2-40B4-BE49-F238E27FC236}">
                  <a16:creationId xmlns:a16="http://schemas.microsoft.com/office/drawing/2014/main" id="{A965C5E0-8D73-A940-9501-4F3EC03B5C18}"/>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502" name="TextBox 501">
              <a:extLst>
                <a:ext uri="{FF2B5EF4-FFF2-40B4-BE49-F238E27FC236}">
                  <a16:creationId xmlns:a16="http://schemas.microsoft.com/office/drawing/2014/main" id="{6D4F7013-7EFD-0148-8587-2398879C0197}"/>
                </a:ext>
              </a:extLst>
            </p:cNvPr>
            <p:cNvSpPr txBox="1"/>
            <p:nvPr/>
          </p:nvSpPr>
          <p:spPr>
            <a:xfrm>
              <a:off x="9121139" y="5198378"/>
              <a:ext cx="652743"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Cognitive</a:t>
              </a:r>
            </a:p>
          </p:txBody>
        </p:sp>
      </p:grpSp>
      <p:sp>
        <p:nvSpPr>
          <p:cNvPr id="503" name="Rectangle 502">
            <a:extLst>
              <a:ext uri="{FF2B5EF4-FFF2-40B4-BE49-F238E27FC236}">
                <a16:creationId xmlns:a16="http://schemas.microsoft.com/office/drawing/2014/main" id="{F495CB2A-CA72-D042-A03F-FC25BA8E9D7A}"/>
              </a:ext>
            </a:extLst>
          </p:cNvPr>
          <p:cNvSpPr/>
          <p:nvPr/>
        </p:nvSpPr>
        <p:spPr>
          <a:xfrm>
            <a:off x="10840806" y="5402350"/>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cxnSp>
        <p:nvCxnSpPr>
          <p:cNvPr id="505" name="Elbow Connector 504">
            <a:extLst>
              <a:ext uri="{FF2B5EF4-FFF2-40B4-BE49-F238E27FC236}">
                <a16:creationId xmlns:a16="http://schemas.microsoft.com/office/drawing/2014/main" id="{223646F6-C91D-9A40-8620-100887DE9C19}"/>
              </a:ext>
            </a:extLst>
          </p:cNvPr>
          <p:cNvCxnSpPr>
            <a:cxnSpLocks/>
            <a:endCxn id="735" idx="1"/>
          </p:cNvCxnSpPr>
          <p:nvPr/>
        </p:nvCxnSpPr>
        <p:spPr>
          <a:xfrm>
            <a:off x="2012310" y="2497371"/>
            <a:ext cx="682696" cy="1655416"/>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09" name="Group 508">
            <a:extLst>
              <a:ext uri="{FF2B5EF4-FFF2-40B4-BE49-F238E27FC236}">
                <a16:creationId xmlns:a16="http://schemas.microsoft.com/office/drawing/2014/main" id="{CDD00DA3-7F19-294D-BF79-2ED272489999}"/>
              </a:ext>
            </a:extLst>
          </p:cNvPr>
          <p:cNvGrpSpPr/>
          <p:nvPr/>
        </p:nvGrpSpPr>
        <p:grpSpPr>
          <a:xfrm rot="21011211">
            <a:off x="816895" y="3350576"/>
            <a:ext cx="292910" cy="222927"/>
            <a:chOff x="702590" y="1203599"/>
            <a:chExt cx="301686" cy="290724"/>
          </a:xfrm>
        </p:grpSpPr>
        <p:sp>
          <p:nvSpPr>
            <p:cNvPr id="510" name="Google Shape;431;p39">
              <a:extLst>
                <a:ext uri="{FF2B5EF4-FFF2-40B4-BE49-F238E27FC236}">
                  <a16:creationId xmlns:a16="http://schemas.microsoft.com/office/drawing/2014/main" id="{CA24A662-6DEC-F744-8D07-C2B4930589D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11" name="TextBox 510">
              <a:extLst>
                <a:ext uri="{FF2B5EF4-FFF2-40B4-BE49-F238E27FC236}">
                  <a16:creationId xmlns:a16="http://schemas.microsoft.com/office/drawing/2014/main" id="{80A5F69C-F06F-6446-BD82-354351CD912D}"/>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4.</a:t>
              </a:r>
            </a:p>
          </p:txBody>
        </p:sp>
      </p:grpSp>
      <p:sp>
        <p:nvSpPr>
          <p:cNvPr id="531" name="Rounded Rectangle 530">
            <a:extLst>
              <a:ext uri="{FF2B5EF4-FFF2-40B4-BE49-F238E27FC236}">
                <a16:creationId xmlns:a16="http://schemas.microsoft.com/office/drawing/2014/main" id="{795C7458-F806-3440-897C-2CFDF06DE993}"/>
              </a:ext>
            </a:extLst>
          </p:cNvPr>
          <p:cNvSpPr/>
          <p:nvPr/>
        </p:nvSpPr>
        <p:spPr>
          <a:xfrm>
            <a:off x="826257" y="5668974"/>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Log aggregation</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532" name="Group 531">
            <a:extLst>
              <a:ext uri="{FF2B5EF4-FFF2-40B4-BE49-F238E27FC236}">
                <a16:creationId xmlns:a16="http://schemas.microsoft.com/office/drawing/2014/main" id="{B2BA595D-0A96-DF41-BCC6-B797B28DECAE}"/>
              </a:ext>
            </a:extLst>
          </p:cNvPr>
          <p:cNvGrpSpPr/>
          <p:nvPr/>
        </p:nvGrpSpPr>
        <p:grpSpPr>
          <a:xfrm rot="21011211">
            <a:off x="787395" y="5692235"/>
            <a:ext cx="463310" cy="222926"/>
            <a:chOff x="682633" y="1203599"/>
            <a:chExt cx="477191" cy="290724"/>
          </a:xfrm>
        </p:grpSpPr>
        <p:sp>
          <p:nvSpPr>
            <p:cNvPr id="533" name="Google Shape;431;p39">
              <a:extLst>
                <a:ext uri="{FF2B5EF4-FFF2-40B4-BE49-F238E27FC236}">
                  <a16:creationId xmlns:a16="http://schemas.microsoft.com/office/drawing/2014/main" id="{C83C8BA9-8C35-B444-95C9-5A820B4660DA}"/>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4" name="TextBox 533">
              <a:extLst>
                <a:ext uri="{FF2B5EF4-FFF2-40B4-BE49-F238E27FC236}">
                  <a16:creationId xmlns:a16="http://schemas.microsoft.com/office/drawing/2014/main" id="{757910B5-7093-D74F-B173-3FA7AE0FCA73}"/>
                </a:ext>
              </a:extLst>
            </p:cNvPr>
            <p:cNvSpPr txBox="1"/>
            <p:nvPr/>
          </p:nvSpPr>
          <p:spPr>
            <a:xfrm>
              <a:off x="682633" y="1208691"/>
              <a:ext cx="477191" cy="240828"/>
            </a:xfrm>
            <a:prstGeom prst="rect">
              <a:avLst/>
            </a:prstGeom>
            <a:noFill/>
          </p:spPr>
          <p:txBody>
            <a:bodyPr wrap="square" rtlCol="0">
              <a:spAutoFit/>
            </a:bodyPr>
            <a:lstStyle/>
            <a:p>
              <a:r>
                <a:rPr lang="en-US" sz="600" dirty="0">
                  <a:solidFill>
                    <a:srgbClr val="FF0000"/>
                  </a:solidFill>
                </a:rPr>
                <a:t>n…</a:t>
              </a:r>
            </a:p>
          </p:txBody>
        </p:sp>
      </p:grpSp>
      <p:grpSp>
        <p:nvGrpSpPr>
          <p:cNvPr id="535" name="Group 534">
            <a:extLst>
              <a:ext uri="{FF2B5EF4-FFF2-40B4-BE49-F238E27FC236}">
                <a16:creationId xmlns:a16="http://schemas.microsoft.com/office/drawing/2014/main" id="{4721333F-694A-B548-B33A-00A203D05C32}"/>
              </a:ext>
            </a:extLst>
          </p:cNvPr>
          <p:cNvGrpSpPr/>
          <p:nvPr/>
        </p:nvGrpSpPr>
        <p:grpSpPr>
          <a:xfrm rot="21011211">
            <a:off x="828432" y="5123586"/>
            <a:ext cx="292910" cy="222927"/>
            <a:chOff x="702590" y="1203599"/>
            <a:chExt cx="301686" cy="290724"/>
          </a:xfrm>
        </p:grpSpPr>
        <p:sp>
          <p:nvSpPr>
            <p:cNvPr id="536" name="Google Shape;431;p39">
              <a:extLst>
                <a:ext uri="{FF2B5EF4-FFF2-40B4-BE49-F238E27FC236}">
                  <a16:creationId xmlns:a16="http://schemas.microsoft.com/office/drawing/2014/main" id="{5945BDF2-2F37-9447-A122-1F0CA72887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7" name="TextBox 536">
              <a:extLst>
                <a:ext uri="{FF2B5EF4-FFF2-40B4-BE49-F238E27FC236}">
                  <a16:creationId xmlns:a16="http://schemas.microsoft.com/office/drawing/2014/main" id="{2A907148-81A9-524D-82B3-E4DF85AA127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7.</a:t>
              </a:r>
            </a:p>
          </p:txBody>
        </p:sp>
      </p:grpSp>
      <p:sp>
        <p:nvSpPr>
          <p:cNvPr id="548" name="Rounded Rectangle 547">
            <a:extLst>
              <a:ext uri="{FF2B5EF4-FFF2-40B4-BE49-F238E27FC236}">
                <a16:creationId xmlns:a16="http://schemas.microsoft.com/office/drawing/2014/main" id="{96F79205-F795-D04E-AAB1-CE4F8AB43F36}"/>
              </a:ext>
            </a:extLst>
          </p:cNvPr>
          <p:cNvSpPr/>
          <p:nvPr/>
        </p:nvSpPr>
        <p:spPr>
          <a:xfrm>
            <a:off x="4879395" y="1963357"/>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49" name="Rounded Rectangle 548">
            <a:extLst>
              <a:ext uri="{FF2B5EF4-FFF2-40B4-BE49-F238E27FC236}">
                <a16:creationId xmlns:a16="http://schemas.microsoft.com/office/drawing/2014/main" id="{1D39F0A1-D90B-0045-A218-97F3991E85BC}"/>
              </a:ext>
            </a:extLst>
          </p:cNvPr>
          <p:cNvSpPr/>
          <p:nvPr/>
        </p:nvSpPr>
        <p:spPr>
          <a:xfrm>
            <a:off x="5106099" y="23969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0" name="Rounded Rectangle 549">
            <a:extLst>
              <a:ext uri="{FF2B5EF4-FFF2-40B4-BE49-F238E27FC236}">
                <a16:creationId xmlns:a16="http://schemas.microsoft.com/office/drawing/2014/main" id="{F4229784-499F-4942-B440-E546993CE843}"/>
              </a:ext>
            </a:extLst>
          </p:cNvPr>
          <p:cNvSpPr/>
          <p:nvPr/>
        </p:nvSpPr>
        <p:spPr>
          <a:xfrm>
            <a:off x="5300262" y="23969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1" name="Rounded Rectangle 550">
            <a:extLst>
              <a:ext uri="{FF2B5EF4-FFF2-40B4-BE49-F238E27FC236}">
                <a16:creationId xmlns:a16="http://schemas.microsoft.com/office/drawing/2014/main" id="{E4D30208-DA13-C643-8D66-AB0C0F3F0AFF}"/>
              </a:ext>
            </a:extLst>
          </p:cNvPr>
          <p:cNvSpPr/>
          <p:nvPr/>
        </p:nvSpPr>
        <p:spPr>
          <a:xfrm>
            <a:off x="5494425" y="23943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2" name="Rounded Rectangle 551">
            <a:extLst>
              <a:ext uri="{FF2B5EF4-FFF2-40B4-BE49-F238E27FC236}">
                <a16:creationId xmlns:a16="http://schemas.microsoft.com/office/drawing/2014/main" id="{817AD0CD-488B-4D47-BFD2-3B07188A9B2E}"/>
              </a:ext>
            </a:extLst>
          </p:cNvPr>
          <p:cNvSpPr/>
          <p:nvPr/>
        </p:nvSpPr>
        <p:spPr>
          <a:xfrm>
            <a:off x="5686834" y="23972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3" name="Rounded Rectangle 552">
            <a:extLst>
              <a:ext uri="{FF2B5EF4-FFF2-40B4-BE49-F238E27FC236}">
                <a16:creationId xmlns:a16="http://schemas.microsoft.com/office/drawing/2014/main" id="{836A25DD-3EB2-C144-9FB6-9E47D437179D}"/>
              </a:ext>
            </a:extLst>
          </p:cNvPr>
          <p:cNvSpPr/>
          <p:nvPr/>
        </p:nvSpPr>
        <p:spPr>
          <a:xfrm>
            <a:off x="5877568" y="24010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4" name="Rounded Rectangle 553">
            <a:extLst>
              <a:ext uri="{FF2B5EF4-FFF2-40B4-BE49-F238E27FC236}">
                <a16:creationId xmlns:a16="http://schemas.microsoft.com/office/drawing/2014/main" id="{06830B3A-652E-4944-B917-EE25032CCFB1}"/>
              </a:ext>
            </a:extLst>
          </p:cNvPr>
          <p:cNvSpPr/>
          <p:nvPr/>
        </p:nvSpPr>
        <p:spPr>
          <a:xfrm>
            <a:off x="6061457" y="23907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5" name="Rounded Rectangle 554">
            <a:extLst>
              <a:ext uri="{FF2B5EF4-FFF2-40B4-BE49-F238E27FC236}">
                <a16:creationId xmlns:a16="http://schemas.microsoft.com/office/drawing/2014/main" id="{FB1AD208-A611-FB41-984F-496D7BEB098D}"/>
              </a:ext>
            </a:extLst>
          </p:cNvPr>
          <p:cNvSpPr/>
          <p:nvPr/>
        </p:nvSpPr>
        <p:spPr>
          <a:xfrm>
            <a:off x="6255620" y="23980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6" name="Rounded Rectangle 555">
            <a:extLst>
              <a:ext uri="{FF2B5EF4-FFF2-40B4-BE49-F238E27FC236}">
                <a16:creationId xmlns:a16="http://schemas.microsoft.com/office/drawing/2014/main" id="{5CDC85C2-EFAD-DA49-925B-0E5D9B87AA66}"/>
              </a:ext>
            </a:extLst>
          </p:cNvPr>
          <p:cNvSpPr/>
          <p:nvPr/>
        </p:nvSpPr>
        <p:spPr>
          <a:xfrm>
            <a:off x="6448029" y="23910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7" name="TextBox 556">
            <a:extLst>
              <a:ext uri="{FF2B5EF4-FFF2-40B4-BE49-F238E27FC236}">
                <a16:creationId xmlns:a16="http://schemas.microsoft.com/office/drawing/2014/main" id="{B3D27BF8-425D-9747-AC90-40CB1D817798}"/>
              </a:ext>
            </a:extLst>
          </p:cNvPr>
          <p:cNvSpPr txBox="1"/>
          <p:nvPr/>
        </p:nvSpPr>
        <p:spPr>
          <a:xfrm>
            <a:off x="4895316" y="25052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58" name="Rounded Rectangle 557">
            <a:extLst>
              <a:ext uri="{FF2B5EF4-FFF2-40B4-BE49-F238E27FC236}">
                <a16:creationId xmlns:a16="http://schemas.microsoft.com/office/drawing/2014/main" id="{B733CBCF-DE9F-D44A-B72F-0DAE480914BF}"/>
              </a:ext>
            </a:extLst>
          </p:cNvPr>
          <p:cNvSpPr/>
          <p:nvPr/>
        </p:nvSpPr>
        <p:spPr>
          <a:xfrm>
            <a:off x="5095371" y="2883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9" name="Rounded Rectangle 558">
            <a:extLst>
              <a:ext uri="{FF2B5EF4-FFF2-40B4-BE49-F238E27FC236}">
                <a16:creationId xmlns:a16="http://schemas.microsoft.com/office/drawing/2014/main" id="{47D584ED-AA4F-EE49-BB3C-3A39B776E4B4}"/>
              </a:ext>
            </a:extLst>
          </p:cNvPr>
          <p:cNvSpPr/>
          <p:nvPr/>
        </p:nvSpPr>
        <p:spPr>
          <a:xfrm>
            <a:off x="5289534"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0" name="Rounded Rectangle 559">
            <a:extLst>
              <a:ext uri="{FF2B5EF4-FFF2-40B4-BE49-F238E27FC236}">
                <a16:creationId xmlns:a16="http://schemas.microsoft.com/office/drawing/2014/main" id="{03B1449C-76E9-7648-9EDC-5211CD25D619}"/>
              </a:ext>
            </a:extLst>
          </p:cNvPr>
          <p:cNvSpPr/>
          <p:nvPr/>
        </p:nvSpPr>
        <p:spPr>
          <a:xfrm>
            <a:off x="5483697" y="28833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1" name="Rounded Rectangle 560">
            <a:extLst>
              <a:ext uri="{FF2B5EF4-FFF2-40B4-BE49-F238E27FC236}">
                <a16:creationId xmlns:a16="http://schemas.microsoft.com/office/drawing/2014/main" id="{04D3BBD4-0EC1-E34D-AF21-F2F96E9FB135}"/>
              </a:ext>
            </a:extLst>
          </p:cNvPr>
          <p:cNvSpPr/>
          <p:nvPr/>
        </p:nvSpPr>
        <p:spPr>
          <a:xfrm>
            <a:off x="5676106" y="2883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2" name="Rounded Rectangle 561">
            <a:extLst>
              <a:ext uri="{FF2B5EF4-FFF2-40B4-BE49-F238E27FC236}">
                <a16:creationId xmlns:a16="http://schemas.microsoft.com/office/drawing/2014/main" id="{4F55DE6B-8CCB-4F42-9CFB-B77099F84D0A}"/>
              </a:ext>
            </a:extLst>
          </p:cNvPr>
          <p:cNvSpPr/>
          <p:nvPr/>
        </p:nvSpPr>
        <p:spPr>
          <a:xfrm>
            <a:off x="5856566" y="2887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3" name="Rounded Rectangle 562">
            <a:extLst>
              <a:ext uri="{FF2B5EF4-FFF2-40B4-BE49-F238E27FC236}">
                <a16:creationId xmlns:a16="http://schemas.microsoft.com/office/drawing/2014/main" id="{2A4E2965-2A91-D349-8254-34406FF39016}"/>
              </a:ext>
            </a:extLst>
          </p:cNvPr>
          <p:cNvSpPr/>
          <p:nvPr/>
        </p:nvSpPr>
        <p:spPr>
          <a:xfrm>
            <a:off x="605072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4" name="Rounded Rectangle 563">
            <a:extLst>
              <a:ext uri="{FF2B5EF4-FFF2-40B4-BE49-F238E27FC236}">
                <a16:creationId xmlns:a16="http://schemas.microsoft.com/office/drawing/2014/main" id="{354D7627-E8DB-3B4D-8E6C-943E45390C4E}"/>
              </a:ext>
            </a:extLst>
          </p:cNvPr>
          <p:cNvSpPr/>
          <p:nvPr/>
        </p:nvSpPr>
        <p:spPr>
          <a:xfrm>
            <a:off x="6244892" y="28844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5" name="Rounded Rectangle 564">
            <a:extLst>
              <a:ext uri="{FF2B5EF4-FFF2-40B4-BE49-F238E27FC236}">
                <a16:creationId xmlns:a16="http://schemas.microsoft.com/office/drawing/2014/main" id="{16A70DF5-35E6-6941-984F-006B890B4577}"/>
              </a:ext>
            </a:extLst>
          </p:cNvPr>
          <p:cNvSpPr/>
          <p:nvPr/>
        </p:nvSpPr>
        <p:spPr>
          <a:xfrm>
            <a:off x="6437301" y="28873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6" name="TextBox 565">
            <a:extLst>
              <a:ext uri="{FF2B5EF4-FFF2-40B4-BE49-F238E27FC236}">
                <a16:creationId xmlns:a16="http://schemas.microsoft.com/office/drawing/2014/main" id="{0D8B18D7-0553-0F4A-A5EE-05B042E57C93}"/>
              </a:ext>
            </a:extLst>
          </p:cNvPr>
          <p:cNvSpPr txBox="1"/>
          <p:nvPr/>
        </p:nvSpPr>
        <p:spPr>
          <a:xfrm>
            <a:off x="4884588" y="29916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67" name="Rounded Rectangle 566">
            <a:extLst>
              <a:ext uri="{FF2B5EF4-FFF2-40B4-BE49-F238E27FC236}">
                <a16:creationId xmlns:a16="http://schemas.microsoft.com/office/drawing/2014/main" id="{435764C9-BED2-214D-BF9E-18FAC22F9796}"/>
              </a:ext>
            </a:extLst>
          </p:cNvPr>
          <p:cNvSpPr/>
          <p:nvPr/>
        </p:nvSpPr>
        <p:spPr>
          <a:xfrm>
            <a:off x="5040842" y="33599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8" name="Rounded Rectangle 567">
            <a:extLst>
              <a:ext uri="{FF2B5EF4-FFF2-40B4-BE49-F238E27FC236}">
                <a16:creationId xmlns:a16="http://schemas.microsoft.com/office/drawing/2014/main" id="{5640A450-0EC0-424D-A7E1-325AC51077F9}"/>
              </a:ext>
            </a:extLst>
          </p:cNvPr>
          <p:cNvSpPr/>
          <p:nvPr/>
        </p:nvSpPr>
        <p:spPr>
          <a:xfrm>
            <a:off x="5235005" y="33599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9" name="Rounded Rectangle 568">
            <a:extLst>
              <a:ext uri="{FF2B5EF4-FFF2-40B4-BE49-F238E27FC236}">
                <a16:creationId xmlns:a16="http://schemas.microsoft.com/office/drawing/2014/main" id="{4DDD2CFB-2F9B-F149-A08B-8975EFCFCE28}"/>
              </a:ext>
            </a:extLst>
          </p:cNvPr>
          <p:cNvSpPr/>
          <p:nvPr/>
        </p:nvSpPr>
        <p:spPr>
          <a:xfrm>
            <a:off x="5429168" y="335996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0" name="Rounded Rectangle 569">
            <a:extLst>
              <a:ext uri="{FF2B5EF4-FFF2-40B4-BE49-F238E27FC236}">
                <a16:creationId xmlns:a16="http://schemas.microsoft.com/office/drawing/2014/main" id="{62DBCB1B-606C-0247-8DB4-80D53A625C29}"/>
              </a:ext>
            </a:extLst>
          </p:cNvPr>
          <p:cNvSpPr/>
          <p:nvPr/>
        </p:nvSpPr>
        <p:spPr>
          <a:xfrm>
            <a:off x="5621577" y="3360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1" name="Rounded Rectangle 570">
            <a:extLst>
              <a:ext uri="{FF2B5EF4-FFF2-40B4-BE49-F238E27FC236}">
                <a16:creationId xmlns:a16="http://schemas.microsoft.com/office/drawing/2014/main" id="{E3C6FD84-1AC9-6B4D-B767-F536DAEABCBC}"/>
              </a:ext>
            </a:extLst>
          </p:cNvPr>
          <p:cNvSpPr/>
          <p:nvPr/>
        </p:nvSpPr>
        <p:spPr>
          <a:xfrm>
            <a:off x="5802037" y="33538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2" name="Rounded Rectangle 571">
            <a:extLst>
              <a:ext uri="{FF2B5EF4-FFF2-40B4-BE49-F238E27FC236}">
                <a16:creationId xmlns:a16="http://schemas.microsoft.com/office/drawing/2014/main" id="{95A6B8EE-B58E-E146-93CA-4C1750F1E713}"/>
              </a:ext>
            </a:extLst>
          </p:cNvPr>
          <p:cNvSpPr/>
          <p:nvPr/>
        </p:nvSpPr>
        <p:spPr>
          <a:xfrm>
            <a:off x="5996200" y="33538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3" name="Rounded Rectangle 572">
            <a:extLst>
              <a:ext uri="{FF2B5EF4-FFF2-40B4-BE49-F238E27FC236}">
                <a16:creationId xmlns:a16="http://schemas.microsoft.com/office/drawing/2014/main" id="{B134EC4F-4A05-464E-8EEB-68EBAADE6404}"/>
              </a:ext>
            </a:extLst>
          </p:cNvPr>
          <p:cNvSpPr/>
          <p:nvPr/>
        </p:nvSpPr>
        <p:spPr>
          <a:xfrm>
            <a:off x="6190363" y="336107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4" name="TextBox 573">
            <a:extLst>
              <a:ext uri="{FF2B5EF4-FFF2-40B4-BE49-F238E27FC236}">
                <a16:creationId xmlns:a16="http://schemas.microsoft.com/office/drawing/2014/main" id="{A5520974-C9E4-D140-B848-34E6BE006B60}"/>
              </a:ext>
            </a:extLst>
          </p:cNvPr>
          <p:cNvSpPr txBox="1"/>
          <p:nvPr/>
        </p:nvSpPr>
        <p:spPr>
          <a:xfrm>
            <a:off x="4830059" y="346825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75" name="Rounded Rectangle 574">
            <a:extLst>
              <a:ext uri="{FF2B5EF4-FFF2-40B4-BE49-F238E27FC236}">
                <a16:creationId xmlns:a16="http://schemas.microsoft.com/office/drawing/2014/main" id="{E8065763-24C6-9F4B-855A-4E6B0C54E791}"/>
              </a:ext>
            </a:extLst>
          </p:cNvPr>
          <p:cNvSpPr/>
          <p:nvPr/>
        </p:nvSpPr>
        <p:spPr>
          <a:xfrm>
            <a:off x="663404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6" name="Rounded Rectangle 575">
            <a:extLst>
              <a:ext uri="{FF2B5EF4-FFF2-40B4-BE49-F238E27FC236}">
                <a16:creationId xmlns:a16="http://schemas.microsoft.com/office/drawing/2014/main" id="{B54FE533-152A-8E44-8736-FEA8139828D7}"/>
              </a:ext>
            </a:extLst>
          </p:cNvPr>
          <p:cNvSpPr/>
          <p:nvPr/>
        </p:nvSpPr>
        <p:spPr>
          <a:xfrm>
            <a:off x="6829538"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7" name="Rounded Rectangle 576">
            <a:extLst>
              <a:ext uri="{FF2B5EF4-FFF2-40B4-BE49-F238E27FC236}">
                <a16:creationId xmlns:a16="http://schemas.microsoft.com/office/drawing/2014/main" id="{BC2331C1-668E-3646-B0A8-0AABA3E3BE30}"/>
              </a:ext>
            </a:extLst>
          </p:cNvPr>
          <p:cNvSpPr/>
          <p:nvPr/>
        </p:nvSpPr>
        <p:spPr>
          <a:xfrm>
            <a:off x="5056592" y="38452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8" name="Rounded Rectangle 577">
            <a:extLst>
              <a:ext uri="{FF2B5EF4-FFF2-40B4-BE49-F238E27FC236}">
                <a16:creationId xmlns:a16="http://schemas.microsoft.com/office/drawing/2014/main" id="{452F6444-750E-4541-A1AD-C28EEE03963B}"/>
              </a:ext>
            </a:extLst>
          </p:cNvPr>
          <p:cNvSpPr/>
          <p:nvPr/>
        </p:nvSpPr>
        <p:spPr>
          <a:xfrm>
            <a:off x="5250755" y="38452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9" name="Rounded Rectangle 578">
            <a:extLst>
              <a:ext uri="{FF2B5EF4-FFF2-40B4-BE49-F238E27FC236}">
                <a16:creationId xmlns:a16="http://schemas.microsoft.com/office/drawing/2014/main" id="{3BB8D26A-C4EB-A541-B165-4F4809D311FF}"/>
              </a:ext>
            </a:extLst>
          </p:cNvPr>
          <p:cNvSpPr/>
          <p:nvPr/>
        </p:nvSpPr>
        <p:spPr>
          <a:xfrm>
            <a:off x="5444918" y="38452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0" name="Rounded Rectangle 579">
            <a:extLst>
              <a:ext uri="{FF2B5EF4-FFF2-40B4-BE49-F238E27FC236}">
                <a16:creationId xmlns:a16="http://schemas.microsoft.com/office/drawing/2014/main" id="{299957A2-20EF-3F42-8411-4DA9D3AE6BF8}"/>
              </a:ext>
            </a:extLst>
          </p:cNvPr>
          <p:cNvSpPr/>
          <p:nvPr/>
        </p:nvSpPr>
        <p:spPr>
          <a:xfrm>
            <a:off x="5637327" y="38455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1" name="Rounded Rectangle 580">
            <a:extLst>
              <a:ext uri="{FF2B5EF4-FFF2-40B4-BE49-F238E27FC236}">
                <a16:creationId xmlns:a16="http://schemas.microsoft.com/office/drawing/2014/main" id="{5C66AF7D-25D3-534A-A76D-5778B5836E5A}"/>
              </a:ext>
            </a:extLst>
          </p:cNvPr>
          <p:cNvSpPr/>
          <p:nvPr/>
        </p:nvSpPr>
        <p:spPr>
          <a:xfrm>
            <a:off x="5817787" y="38489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2" name="Rounded Rectangle 581">
            <a:extLst>
              <a:ext uri="{FF2B5EF4-FFF2-40B4-BE49-F238E27FC236}">
                <a16:creationId xmlns:a16="http://schemas.microsoft.com/office/drawing/2014/main" id="{2974CC87-6CAA-D942-9EE9-3D39DC3E7406}"/>
              </a:ext>
            </a:extLst>
          </p:cNvPr>
          <p:cNvSpPr/>
          <p:nvPr/>
        </p:nvSpPr>
        <p:spPr>
          <a:xfrm>
            <a:off x="6011950" y="38489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3" name="Rounded Rectangle 582">
            <a:extLst>
              <a:ext uri="{FF2B5EF4-FFF2-40B4-BE49-F238E27FC236}">
                <a16:creationId xmlns:a16="http://schemas.microsoft.com/office/drawing/2014/main" id="{31DF2989-9AC8-B449-93E1-071A02BD08ED}"/>
              </a:ext>
            </a:extLst>
          </p:cNvPr>
          <p:cNvSpPr/>
          <p:nvPr/>
        </p:nvSpPr>
        <p:spPr>
          <a:xfrm>
            <a:off x="6206113" y="38463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4" name="TextBox 583">
            <a:extLst>
              <a:ext uri="{FF2B5EF4-FFF2-40B4-BE49-F238E27FC236}">
                <a16:creationId xmlns:a16="http://schemas.microsoft.com/office/drawing/2014/main" id="{F1C2EC71-0E6E-9D49-A44F-7D81A7413F3B}"/>
              </a:ext>
            </a:extLst>
          </p:cNvPr>
          <p:cNvSpPr txBox="1"/>
          <p:nvPr/>
        </p:nvSpPr>
        <p:spPr>
          <a:xfrm>
            <a:off x="4845809" y="39535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85" name="Rounded Rectangle 584">
            <a:extLst>
              <a:ext uri="{FF2B5EF4-FFF2-40B4-BE49-F238E27FC236}">
                <a16:creationId xmlns:a16="http://schemas.microsoft.com/office/drawing/2014/main" id="{5D1D1F9B-D813-8742-8F8A-8C670B568A2A}"/>
              </a:ext>
            </a:extLst>
          </p:cNvPr>
          <p:cNvSpPr/>
          <p:nvPr/>
        </p:nvSpPr>
        <p:spPr>
          <a:xfrm>
            <a:off x="5067128" y="42820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6" name="Rounded Rectangle 585">
            <a:extLst>
              <a:ext uri="{FF2B5EF4-FFF2-40B4-BE49-F238E27FC236}">
                <a16:creationId xmlns:a16="http://schemas.microsoft.com/office/drawing/2014/main" id="{12E04477-4932-6843-BA58-D98075701E45}"/>
              </a:ext>
            </a:extLst>
          </p:cNvPr>
          <p:cNvSpPr/>
          <p:nvPr/>
        </p:nvSpPr>
        <p:spPr>
          <a:xfrm>
            <a:off x="5261291" y="4282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7" name="Rounded Rectangle 586">
            <a:extLst>
              <a:ext uri="{FF2B5EF4-FFF2-40B4-BE49-F238E27FC236}">
                <a16:creationId xmlns:a16="http://schemas.microsoft.com/office/drawing/2014/main" id="{2EC57B70-1596-B54E-A934-54102630C0E4}"/>
              </a:ext>
            </a:extLst>
          </p:cNvPr>
          <p:cNvSpPr/>
          <p:nvPr/>
        </p:nvSpPr>
        <p:spPr>
          <a:xfrm>
            <a:off x="5455454" y="42795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8" name="Rounded Rectangle 587">
            <a:extLst>
              <a:ext uri="{FF2B5EF4-FFF2-40B4-BE49-F238E27FC236}">
                <a16:creationId xmlns:a16="http://schemas.microsoft.com/office/drawing/2014/main" id="{78AE7007-64BA-D54A-BCED-D27D257838DC}"/>
              </a:ext>
            </a:extLst>
          </p:cNvPr>
          <p:cNvSpPr/>
          <p:nvPr/>
        </p:nvSpPr>
        <p:spPr>
          <a:xfrm>
            <a:off x="5638031" y="4282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9" name="Rounded Rectangle 588">
            <a:extLst>
              <a:ext uri="{FF2B5EF4-FFF2-40B4-BE49-F238E27FC236}">
                <a16:creationId xmlns:a16="http://schemas.microsoft.com/office/drawing/2014/main" id="{CCB0425C-7EB9-D44A-AFEC-C0A205E9181E}"/>
              </a:ext>
            </a:extLst>
          </p:cNvPr>
          <p:cNvSpPr/>
          <p:nvPr/>
        </p:nvSpPr>
        <p:spPr>
          <a:xfrm>
            <a:off x="5828323" y="42857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0" name="Rounded Rectangle 589">
            <a:extLst>
              <a:ext uri="{FF2B5EF4-FFF2-40B4-BE49-F238E27FC236}">
                <a16:creationId xmlns:a16="http://schemas.microsoft.com/office/drawing/2014/main" id="{2B3E0172-E59D-834C-9CE4-B35F09AA8E72}"/>
              </a:ext>
            </a:extLst>
          </p:cNvPr>
          <p:cNvSpPr/>
          <p:nvPr/>
        </p:nvSpPr>
        <p:spPr>
          <a:xfrm>
            <a:off x="6012654" y="4285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1" name="Rounded Rectangle 590">
            <a:extLst>
              <a:ext uri="{FF2B5EF4-FFF2-40B4-BE49-F238E27FC236}">
                <a16:creationId xmlns:a16="http://schemas.microsoft.com/office/drawing/2014/main" id="{70D29EE6-19DD-8A46-8164-412E3A50D05E}"/>
              </a:ext>
            </a:extLst>
          </p:cNvPr>
          <p:cNvSpPr/>
          <p:nvPr/>
        </p:nvSpPr>
        <p:spPr>
          <a:xfrm>
            <a:off x="6206817" y="42832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2" name="Rounded Rectangle 591">
            <a:extLst>
              <a:ext uri="{FF2B5EF4-FFF2-40B4-BE49-F238E27FC236}">
                <a16:creationId xmlns:a16="http://schemas.microsoft.com/office/drawing/2014/main" id="{65A83BDE-093D-B349-9498-9A2BC7F59DD7}"/>
              </a:ext>
            </a:extLst>
          </p:cNvPr>
          <p:cNvSpPr/>
          <p:nvPr/>
        </p:nvSpPr>
        <p:spPr>
          <a:xfrm>
            <a:off x="6399226" y="4286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3" name="TextBox 592">
            <a:extLst>
              <a:ext uri="{FF2B5EF4-FFF2-40B4-BE49-F238E27FC236}">
                <a16:creationId xmlns:a16="http://schemas.microsoft.com/office/drawing/2014/main" id="{F7241BC7-2482-6743-B8C5-155F9ABF125E}"/>
              </a:ext>
            </a:extLst>
          </p:cNvPr>
          <p:cNvSpPr txBox="1"/>
          <p:nvPr/>
        </p:nvSpPr>
        <p:spPr>
          <a:xfrm>
            <a:off x="4856345" y="439037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94" name="Rounded Rectangle 593">
            <a:extLst>
              <a:ext uri="{FF2B5EF4-FFF2-40B4-BE49-F238E27FC236}">
                <a16:creationId xmlns:a16="http://schemas.microsoft.com/office/drawing/2014/main" id="{DF725DC6-B064-7941-9EE8-AD0AD2418E69}"/>
              </a:ext>
            </a:extLst>
          </p:cNvPr>
          <p:cNvSpPr/>
          <p:nvPr/>
        </p:nvSpPr>
        <p:spPr>
          <a:xfrm>
            <a:off x="5062256" y="47497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5" name="Rounded Rectangle 594">
            <a:extLst>
              <a:ext uri="{FF2B5EF4-FFF2-40B4-BE49-F238E27FC236}">
                <a16:creationId xmlns:a16="http://schemas.microsoft.com/office/drawing/2014/main" id="{0452B9A9-1D93-E54A-9BD6-3D6E597BF157}"/>
              </a:ext>
            </a:extLst>
          </p:cNvPr>
          <p:cNvSpPr/>
          <p:nvPr/>
        </p:nvSpPr>
        <p:spPr>
          <a:xfrm>
            <a:off x="5256419"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6" name="Rounded Rectangle 595">
            <a:extLst>
              <a:ext uri="{FF2B5EF4-FFF2-40B4-BE49-F238E27FC236}">
                <a16:creationId xmlns:a16="http://schemas.microsoft.com/office/drawing/2014/main" id="{847B5589-A0B3-3E40-899F-1B4632D11E6B}"/>
              </a:ext>
            </a:extLst>
          </p:cNvPr>
          <p:cNvSpPr/>
          <p:nvPr/>
        </p:nvSpPr>
        <p:spPr>
          <a:xfrm>
            <a:off x="5450582" y="47497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7" name="Rounded Rectangle 596">
            <a:extLst>
              <a:ext uri="{FF2B5EF4-FFF2-40B4-BE49-F238E27FC236}">
                <a16:creationId xmlns:a16="http://schemas.microsoft.com/office/drawing/2014/main" id="{A615DC39-DCFC-5D46-A3C6-0D7E98338C82}"/>
              </a:ext>
            </a:extLst>
          </p:cNvPr>
          <p:cNvSpPr/>
          <p:nvPr/>
        </p:nvSpPr>
        <p:spPr>
          <a:xfrm>
            <a:off x="5642991" y="4750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8" name="Rounded Rectangle 597">
            <a:extLst>
              <a:ext uri="{FF2B5EF4-FFF2-40B4-BE49-F238E27FC236}">
                <a16:creationId xmlns:a16="http://schemas.microsoft.com/office/drawing/2014/main" id="{E6E86F9B-E447-C643-BE9B-9B4F10B57A5F}"/>
              </a:ext>
            </a:extLst>
          </p:cNvPr>
          <p:cNvSpPr/>
          <p:nvPr/>
        </p:nvSpPr>
        <p:spPr>
          <a:xfrm>
            <a:off x="5823451" y="47534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9" name="Rounded Rectangle 598">
            <a:extLst>
              <a:ext uri="{FF2B5EF4-FFF2-40B4-BE49-F238E27FC236}">
                <a16:creationId xmlns:a16="http://schemas.microsoft.com/office/drawing/2014/main" id="{1E921D33-C9F6-AB40-BFE8-AEBFECB3AE15}"/>
              </a:ext>
            </a:extLst>
          </p:cNvPr>
          <p:cNvSpPr/>
          <p:nvPr/>
        </p:nvSpPr>
        <p:spPr>
          <a:xfrm>
            <a:off x="601761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0" name="Rounded Rectangle 599">
            <a:extLst>
              <a:ext uri="{FF2B5EF4-FFF2-40B4-BE49-F238E27FC236}">
                <a16:creationId xmlns:a16="http://schemas.microsoft.com/office/drawing/2014/main" id="{754BB3D6-F56A-3D4B-A67A-2F5FF3B0241C}"/>
              </a:ext>
            </a:extLst>
          </p:cNvPr>
          <p:cNvSpPr/>
          <p:nvPr/>
        </p:nvSpPr>
        <p:spPr>
          <a:xfrm>
            <a:off x="6211777" y="47508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1" name="Rounded Rectangle 600">
            <a:extLst>
              <a:ext uri="{FF2B5EF4-FFF2-40B4-BE49-F238E27FC236}">
                <a16:creationId xmlns:a16="http://schemas.microsoft.com/office/drawing/2014/main" id="{77C23E43-1640-4B44-BC0B-CB24A93122C0}"/>
              </a:ext>
            </a:extLst>
          </p:cNvPr>
          <p:cNvSpPr/>
          <p:nvPr/>
        </p:nvSpPr>
        <p:spPr>
          <a:xfrm>
            <a:off x="6404186" y="47537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2" name="TextBox 601">
            <a:extLst>
              <a:ext uri="{FF2B5EF4-FFF2-40B4-BE49-F238E27FC236}">
                <a16:creationId xmlns:a16="http://schemas.microsoft.com/office/drawing/2014/main" id="{BF5CDACB-2518-734B-B261-595F0A5F5DB3}"/>
              </a:ext>
            </a:extLst>
          </p:cNvPr>
          <p:cNvSpPr txBox="1"/>
          <p:nvPr/>
        </p:nvSpPr>
        <p:spPr>
          <a:xfrm>
            <a:off x="4851473" y="48580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03" name="Rounded Rectangle 602">
            <a:extLst>
              <a:ext uri="{FF2B5EF4-FFF2-40B4-BE49-F238E27FC236}">
                <a16:creationId xmlns:a16="http://schemas.microsoft.com/office/drawing/2014/main" id="{178164F5-06A8-1445-AE0C-3794FBBA6B9D}"/>
              </a:ext>
            </a:extLst>
          </p:cNvPr>
          <p:cNvSpPr/>
          <p:nvPr/>
        </p:nvSpPr>
        <p:spPr>
          <a:xfrm>
            <a:off x="660093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4" name="Rounded Rectangle 603">
            <a:extLst>
              <a:ext uri="{FF2B5EF4-FFF2-40B4-BE49-F238E27FC236}">
                <a16:creationId xmlns:a16="http://schemas.microsoft.com/office/drawing/2014/main" id="{A7F24AFF-9C04-0F4C-AC6F-70C157117DFD}"/>
              </a:ext>
            </a:extLst>
          </p:cNvPr>
          <p:cNvSpPr/>
          <p:nvPr/>
        </p:nvSpPr>
        <p:spPr>
          <a:xfrm>
            <a:off x="6796423"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5" name="Rounded Rectangle 604">
            <a:extLst>
              <a:ext uri="{FF2B5EF4-FFF2-40B4-BE49-F238E27FC236}">
                <a16:creationId xmlns:a16="http://schemas.microsoft.com/office/drawing/2014/main" id="{41375BEE-865C-E644-9A93-B82F4793733B}"/>
              </a:ext>
            </a:extLst>
          </p:cNvPr>
          <p:cNvSpPr/>
          <p:nvPr/>
        </p:nvSpPr>
        <p:spPr>
          <a:xfrm>
            <a:off x="5085944" y="51853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6" name="Rounded Rectangle 605">
            <a:extLst>
              <a:ext uri="{FF2B5EF4-FFF2-40B4-BE49-F238E27FC236}">
                <a16:creationId xmlns:a16="http://schemas.microsoft.com/office/drawing/2014/main" id="{26D79F4B-C273-8443-A69C-0CACA2C4B616}"/>
              </a:ext>
            </a:extLst>
          </p:cNvPr>
          <p:cNvSpPr/>
          <p:nvPr/>
        </p:nvSpPr>
        <p:spPr>
          <a:xfrm>
            <a:off x="5280107" y="5185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7" name="Rounded Rectangle 606">
            <a:extLst>
              <a:ext uri="{FF2B5EF4-FFF2-40B4-BE49-F238E27FC236}">
                <a16:creationId xmlns:a16="http://schemas.microsoft.com/office/drawing/2014/main" id="{9F153832-202B-7E4D-A83F-D87AB03C2664}"/>
              </a:ext>
            </a:extLst>
          </p:cNvPr>
          <p:cNvSpPr/>
          <p:nvPr/>
        </p:nvSpPr>
        <p:spPr>
          <a:xfrm>
            <a:off x="5474270" y="518537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8" name="Rounded Rectangle 607">
            <a:extLst>
              <a:ext uri="{FF2B5EF4-FFF2-40B4-BE49-F238E27FC236}">
                <a16:creationId xmlns:a16="http://schemas.microsoft.com/office/drawing/2014/main" id="{AE14A493-AC34-6E4B-894D-D8CBB7F1830B}"/>
              </a:ext>
            </a:extLst>
          </p:cNvPr>
          <p:cNvSpPr/>
          <p:nvPr/>
        </p:nvSpPr>
        <p:spPr>
          <a:xfrm>
            <a:off x="5666679" y="51856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9" name="Rounded Rectangle 608">
            <a:extLst>
              <a:ext uri="{FF2B5EF4-FFF2-40B4-BE49-F238E27FC236}">
                <a16:creationId xmlns:a16="http://schemas.microsoft.com/office/drawing/2014/main" id="{A71DDCB3-92E5-1246-BE66-980D9BAC11BE}"/>
              </a:ext>
            </a:extLst>
          </p:cNvPr>
          <p:cNvSpPr/>
          <p:nvPr/>
        </p:nvSpPr>
        <p:spPr>
          <a:xfrm>
            <a:off x="5847139" y="51890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0" name="Rounded Rectangle 609">
            <a:extLst>
              <a:ext uri="{FF2B5EF4-FFF2-40B4-BE49-F238E27FC236}">
                <a16:creationId xmlns:a16="http://schemas.microsoft.com/office/drawing/2014/main" id="{A7E9126A-0EA5-AE49-8CDE-F10A7C0CFEBB}"/>
              </a:ext>
            </a:extLst>
          </p:cNvPr>
          <p:cNvSpPr/>
          <p:nvPr/>
        </p:nvSpPr>
        <p:spPr>
          <a:xfrm>
            <a:off x="604130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1" name="Rounded Rectangle 610">
            <a:extLst>
              <a:ext uri="{FF2B5EF4-FFF2-40B4-BE49-F238E27FC236}">
                <a16:creationId xmlns:a16="http://schemas.microsoft.com/office/drawing/2014/main" id="{C2CB3001-3CC9-6C47-8360-15DF2E738B5A}"/>
              </a:ext>
            </a:extLst>
          </p:cNvPr>
          <p:cNvSpPr/>
          <p:nvPr/>
        </p:nvSpPr>
        <p:spPr>
          <a:xfrm>
            <a:off x="6235465" y="51864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2" name="Rounded Rectangle 611">
            <a:extLst>
              <a:ext uri="{FF2B5EF4-FFF2-40B4-BE49-F238E27FC236}">
                <a16:creationId xmlns:a16="http://schemas.microsoft.com/office/drawing/2014/main" id="{C17CAD02-873D-184B-B4F2-BC1A281A6263}"/>
              </a:ext>
            </a:extLst>
          </p:cNvPr>
          <p:cNvSpPr/>
          <p:nvPr/>
        </p:nvSpPr>
        <p:spPr>
          <a:xfrm>
            <a:off x="6427874" y="51893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3" name="TextBox 612">
            <a:extLst>
              <a:ext uri="{FF2B5EF4-FFF2-40B4-BE49-F238E27FC236}">
                <a16:creationId xmlns:a16="http://schemas.microsoft.com/office/drawing/2014/main" id="{71F258E9-AFFE-7E47-BF4D-70C0135E3140}"/>
              </a:ext>
            </a:extLst>
          </p:cNvPr>
          <p:cNvSpPr txBox="1"/>
          <p:nvPr/>
        </p:nvSpPr>
        <p:spPr>
          <a:xfrm>
            <a:off x="4875161" y="52936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14" name="Rounded Rectangle 613">
            <a:extLst>
              <a:ext uri="{FF2B5EF4-FFF2-40B4-BE49-F238E27FC236}">
                <a16:creationId xmlns:a16="http://schemas.microsoft.com/office/drawing/2014/main" id="{5E5CE889-A88B-674F-B765-D123FC732120}"/>
              </a:ext>
            </a:extLst>
          </p:cNvPr>
          <p:cNvSpPr/>
          <p:nvPr/>
        </p:nvSpPr>
        <p:spPr>
          <a:xfrm>
            <a:off x="662462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5" name="Rounded Rectangle 614">
            <a:extLst>
              <a:ext uri="{FF2B5EF4-FFF2-40B4-BE49-F238E27FC236}">
                <a16:creationId xmlns:a16="http://schemas.microsoft.com/office/drawing/2014/main" id="{0632EE86-0B9A-F248-BAB1-0F86B3F0B92A}"/>
              </a:ext>
            </a:extLst>
          </p:cNvPr>
          <p:cNvSpPr/>
          <p:nvPr/>
        </p:nvSpPr>
        <p:spPr>
          <a:xfrm>
            <a:off x="4720447" y="2349735"/>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16" name="Rounded Rectangle 615">
            <a:extLst>
              <a:ext uri="{FF2B5EF4-FFF2-40B4-BE49-F238E27FC236}">
                <a16:creationId xmlns:a16="http://schemas.microsoft.com/office/drawing/2014/main" id="{93B24D89-7581-9E4D-AC28-28D663DEB73C}"/>
              </a:ext>
            </a:extLst>
          </p:cNvPr>
          <p:cNvSpPr/>
          <p:nvPr/>
        </p:nvSpPr>
        <p:spPr>
          <a:xfrm>
            <a:off x="5014549" y="27833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7" name="Rounded Rectangle 616">
            <a:extLst>
              <a:ext uri="{FF2B5EF4-FFF2-40B4-BE49-F238E27FC236}">
                <a16:creationId xmlns:a16="http://schemas.microsoft.com/office/drawing/2014/main" id="{0D880661-6C1B-464D-A81A-9B1F84B72B14}"/>
              </a:ext>
            </a:extLst>
          </p:cNvPr>
          <p:cNvSpPr/>
          <p:nvPr/>
        </p:nvSpPr>
        <p:spPr>
          <a:xfrm>
            <a:off x="5208712" y="27833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8" name="Rounded Rectangle 617">
            <a:extLst>
              <a:ext uri="{FF2B5EF4-FFF2-40B4-BE49-F238E27FC236}">
                <a16:creationId xmlns:a16="http://schemas.microsoft.com/office/drawing/2014/main" id="{5BBB2DCA-B44F-2447-BA8B-4E9FDDA9EA93}"/>
              </a:ext>
            </a:extLst>
          </p:cNvPr>
          <p:cNvSpPr/>
          <p:nvPr/>
        </p:nvSpPr>
        <p:spPr>
          <a:xfrm>
            <a:off x="5402875" y="27807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9" name="Rounded Rectangle 618">
            <a:extLst>
              <a:ext uri="{FF2B5EF4-FFF2-40B4-BE49-F238E27FC236}">
                <a16:creationId xmlns:a16="http://schemas.microsoft.com/office/drawing/2014/main" id="{500DAD24-3AE0-174E-A6DF-A1EF86CFF18C}"/>
              </a:ext>
            </a:extLst>
          </p:cNvPr>
          <p:cNvSpPr/>
          <p:nvPr/>
        </p:nvSpPr>
        <p:spPr>
          <a:xfrm>
            <a:off x="5595284" y="27836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0" name="Rounded Rectangle 619">
            <a:extLst>
              <a:ext uri="{FF2B5EF4-FFF2-40B4-BE49-F238E27FC236}">
                <a16:creationId xmlns:a16="http://schemas.microsoft.com/office/drawing/2014/main" id="{55A11FD5-0E1F-7848-9423-7974A8A582B7}"/>
              </a:ext>
            </a:extLst>
          </p:cNvPr>
          <p:cNvSpPr/>
          <p:nvPr/>
        </p:nvSpPr>
        <p:spPr>
          <a:xfrm>
            <a:off x="5786018" y="27789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1" name="Rounded Rectangle 620">
            <a:extLst>
              <a:ext uri="{FF2B5EF4-FFF2-40B4-BE49-F238E27FC236}">
                <a16:creationId xmlns:a16="http://schemas.microsoft.com/office/drawing/2014/main" id="{BE983849-8A29-3944-866A-9DA4B3702AC2}"/>
              </a:ext>
            </a:extLst>
          </p:cNvPr>
          <p:cNvSpPr/>
          <p:nvPr/>
        </p:nvSpPr>
        <p:spPr>
          <a:xfrm>
            <a:off x="5969907" y="2777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2" name="Rounded Rectangle 621">
            <a:extLst>
              <a:ext uri="{FF2B5EF4-FFF2-40B4-BE49-F238E27FC236}">
                <a16:creationId xmlns:a16="http://schemas.microsoft.com/office/drawing/2014/main" id="{2728208D-4278-1A4B-A35D-61F06B2209D8}"/>
              </a:ext>
            </a:extLst>
          </p:cNvPr>
          <p:cNvSpPr/>
          <p:nvPr/>
        </p:nvSpPr>
        <p:spPr>
          <a:xfrm>
            <a:off x="6164070" y="27844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3" name="Rounded Rectangle 622">
            <a:extLst>
              <a:ext uri="{FF2B5EF4-FFF2-40B4-BE49-F238E27FC236}">
                <a16:creationId xmlns:a16="http://schemas.microsoft.com/office/drawing/2014/main" id="{630646FB-11EB-CE46-ABEF-D1308DD035D6}"/>
              </a:ext>
            </a:extLst>
          </p:cNvPr>
          <p:cNvSpPr/>
          <p:nvPr/>
        </p:nvSpPr>
        <p:spPr>
          <a:xfrm>
            <a:off x="6356479" y="2777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4" name="TextBox 623">
            <a:extLst>
              <a:ext uri="{FF2B5EF4-FFF2-40B4-BE49-F238E27FC236}">
                <a16:creationId xmlns:a16="http://schemas.microsoft.com/office/drawing/2014/main" id="{550D7EAD-5EAB-B445-BD10-4A91AD0B169E}"/>
              </a:ext>
            </a:extLst>
          </p:cNvPr>
          <p:cNvSpPr txBox="1"/>
          <p:nvPr/>
        </p:nvSpPr>
        <p:spPr>
          <a:xfrm>
            <a:off x="4803766" y="289161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25" name="Rounded Rectangle 624">
            <a:extLst>
              <a:ext uri="{FF2B5EF4-FFF2-40B4-BE49-F238E27FC236}">
                <a16:creationId xmlns:a16="http://schemas.microsoft.com/office/drawing/2014/main" id="{177CE90B-3272-FF41-A138-150FE7F8C3FA}"/>
              </a:ext>
            </a:extLst>
          </p:cNvPr>
          <p:cNvSpPr/>
          <p:nvPr/>
        </p:nvSpPr>
        <p:spPr>
          <a:xfrm>
            <a:off x="5003821" y="3269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6" name="Rounded Rectangle 625">
            <a:extLst>
              <a:ext uri="{FF2B5EF4-FFF2-40B4-BE49-F238E27FC236}">
                <a16:creationId xmlns:a16="http://schemas.microsoft.com/office/drawing/2014/main" id="{762FC279-056E-C246-8F39-6C74E74DA3F1}"/>
              </a:ext>
            </a:extLst>
          </p:cNvPr>
          <p:cNvSpPr/>
          <p:nvPr/>
        </p:nvSpPr>
        <p:spPr>
          <a:xfrm>
            <a:off x="5197984"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7" name="Rounded Rectangle 626">
            <a:extLst>
              <a:ext uri="{FF2B5EF4-FFF2-40B4-BE49-F238E27FC236}">
                <a16:creationId xmlns:a16="http://schemas.microsoft.com/office/drawing/2014/main" id="{386A1D27-30E9-034E-B32E-B430897F74C4}"/>
              </a:ext>
            </a:extLst>
          </p:cNvPr>
          <p:cNvSpPr/>
          <p:nvPr/>
        </p:nvSpPr>
        <p:spPr>
          <a:xfrm>
            <a:off x="5392147" y="326974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8" name="Rounded Rectangle 627">
            <a:extLst>
              <a:ext uri="{FF2B5EF4-FFF2-40B4-BE49-F238E27FC236}">
                <a16:creationId xmlns:a16="http://schemas.microsoft.com/office/drawing/2014/main" id="{55EF0611-69D4-1448-96B9-64721FC446E7}"/>
              </a:ext>
            </a:extLst>
          </p:cNvPr>
          <p:cNvSpPr/>
          <p:nvPr/>
        </p:nvSpPr>
        <p:spPr>
          <a:xfrm>
            <a:off x="5584556" y="32700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9" name="Rounded Rectangle 628">
            <a:extLst>
              <a:ext uri="{FF2B5EF4-FFF2-40B4-BE49-F238E27FC236}">
                <a16:creationId xmlns:a16="http://schemas.microsoft.com/office/drawing/2014/main" id="{C8368362-81D4-E34F-8F37-97AF1DF07E72}"/>
              </a:ext>
            </a:extLst>
          </p:cNvPr>
          <p:cNvSpPr/>
          <p:nvPr/>
        </p:nvSpPr>
        <p:spPr>
          <a:xfrm>
            <a:off x="5765016" y="3273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0" name="Rounded Rectangle 629">
            <a:extLst>
              <a:ext uri="{FF2B5EF4-FFF2-40B4-BE49-F238E27FC236}">
                <a16:creationId xmlns:a16="http://schemas.microsoft.com/office/drawing/2014/main" id="{3AE1DFC8-076F-3842-901C-1A38BFA4C69D}"/>
              </a:ext>
            </a:extLst>
          </p:cNvPr>
          <p:cNvSpPr/>
          <p:nvPr/>
        </p:nvSpPr>
        <p:spPr>
          <a:xfrm>
            <a:off x="595917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1" name="Rounded Rectangle 630">
            <a:extLst>
              <a:ext uri="{FF2B5EF4-FFF2-40B4-BE49-F238E27FC236}">
                <a16:creationId xmlns:a16="http://schemas.microsoft.com/office/drawing/2014/main" id="{BE93567F-8DC1-0345-ACB0-3D7CF26D56CD}"/>
              </a:ext>
            </a:extLst>
          </p:cNvPr>
          <p:cNvSpPr/>
          <p:nvPr/>
        </p:nvSpPr>
        <p:spPr>
          <a:xfrm>
            <a:off x="6153342" y="32708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2" name="Rounded Rectangle 631">
            <a:extLst>
              <a:ext uri="{FF2B5EF4-FFF2-40B4-BE49-F238E27FC236}">
                <a16:creationId xmlns:a16="http://schemas.microsoft.com/office/drawing/2014/main" id="{D1561338-4A18-FE49-B0D6-AA6CCEF294AA}"/>
              </a:ext>
            </a:extLst>
          </p:cNvPr>
          <p:cNvSpPr/>
          <p:nvPr/>
        </p:nvSpPr>
        <p:spPr>
          <a:xfrm>
            <a:off x="6345751" y="32736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3" name="TextBox 632">
            <a:extLst>
              <a:ext uri="{FF2B5EF4-FFF2-40B4-BE49-F238E27FC236}">
                <a16:creationId xmlns:a16="http://schemas.microsoft.com/office/drawing/2014/main" id="{A7314B94-DF3C-CF46-9E88-78EDF5BA40BE}"/>
              </a:ext>
            </a:extLst>
          </p:cNvPr>
          <p:cNvSpPr txBox="1"/>
          <p:nvPr/>
        </p:nvSpPr>
        <p:spPr>
          <a:xfrm>
            <a:off x="4793038" y="33780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34" name="Rounded Rectangle 633">
            <a:extLst>
              <a:ext uri="{FF2B5EF4-FFF2-40B4-BE49-F238E27FC236}">
                <a16:creationId xmlns:a16="http://schemas.microsoft.com/office/drawing/2014/main" id="{2809066D-16CA-324D-98CE-5A00E29B56F1}"/>
              </a:ext>
            </a:extLst>
          </p:cNvPr>
          <p:cNvSpPr/>
          <p:nvPr/>
        </p:nvSpPr>
        <p:spPr>
          <a:xfrm>
            <a:off x="4949292" y="37463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5" name="Rounded Rectangle 634">
            <a:extLst>
              <a:ext uri="{FF2B5EF4-FFF2-40B4-BE49-F238E27FC236}">
                <a16:creationId xmlns:a16="http://schemas.microsoft.com/office/drawing/2014/main" id="{9016E924-8E19-BD49-8E5B-5CC9E4F6D33E}"/>
              </a:ext>
            </a:extLst>
          </p:cNvPr>
          <p:cNvSpPr/>
          <p:nvPr/>
        </p:nvSpPr>
        <p:spPr>
          <a:xfrm>
            <a:off x="5143455" y="37463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6" name="Rounded Rectangle 635">
            <a:extLst>
              <a:ext uri="{FF2B5EF4-FFF2-40B4-BE49-F238E27FC236}">
                <a16:creationId xmlns:a16="http://schemas.microsoft.com/office/drawing/2014/main" id="{CAA52D0E-37E9-A849-BCEE-76CB3F4C0864}"/>
              </a:ext>
            </a:extLst>
          </p:cNvPr>
          <p:cNvSpPr/>
          <p:nvPr/>
        </p:nvSpPr>
        <p:spPr>
          <a:xfrm>
            <a:off x="5337618" y="374634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7" name="Rounded Rectangle 636">
            <a:extLst>
              <a:ext uri="{FF2B5EF4-FFF2-40B4-BE49-F238E27FC236}">
                <a16:creationId xmlns:a16="http://schemas.microsoft.com/office/drawing/2014/main" id="{36A40931-3580-FB4D-9E64-E9CBBE48A3BA}"/>
              </a:ext>
            </a:extLst>
          </p:cNvPr>
          <p:cNvSpPr/>
          <p:nvPr/>
        </p:nvSpPr>
        <p:spPr>
          <a:xfrm>
            <a:off x="5530027" y="37466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8" name="Rounded Rectangle 637">
            <a:extLst>
              <a:ext uri="{FF2B5EF4-FFF2-40B4-BE49-F238E27FC236}">
                <a16:creationId xmlns:a16="http://schemas.microsoft.com/office/drawing/2014/main" id="{E8C011CB-A0A5-3342-B692-3D1E5526600C}"/>
              </a:ext>
            </a:extLst>
          </p:cNvPr>
          <p:cNvSpPr/>
          <p:nvPr/>
        </p:nvSpPr>
        <p:spPr>
          <a:xfrm>
            <a:off x="5710487" y="3740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9" name="Rounded Rectangle 638">
            <a:extLst>
              <a:ext uri="{FF2B5EF4-FFF2-40B4-BE49-F238E27FC236}">
                <a16:creationId xmlns:a16="http://schemas.microsoft.com/office/drawing/2014/main" id="{60EBA284-C9EF-7449-85E3-4D42EF37D7A6}"/>
              </a:ext>
            </a:extLst>
          </p:cNvPr>
          <p:cNvSpPr/>
          <p:nvPr/>
        </p:nvSpPr>
        <p:spPr>
          <a:xfrm>
            <a:off x="5904650" y="37401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0" name="Rounded Rectangle 639">
            <a:extLst>
              <a:ext uri="{FF2B5EF4-FFF2-40B4-BE49-F238E27FC236}">
                <a16:creationId xmlns:a16="http://schemas.microsoft.com/office/drawing/2014/main" id="{1D7B6F32-6DB2-8C43-9823-E4C2ECBBD241}"/>
              </a:ext>
            </a:extLst>
          </p:cNvPr>
          <p:cNvSpPr/>
          <p:nvPr/>
        </p:nvSpPr>
        <p:spPr>
          <a:xfrm>
            <a:off x="6098813" y="37474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1" name="TextBox 640">
            <a:extLst>
              <a:ext uri="{FF2B5EF4-FFF2-40B4-BE49-F238E27FC236}">
                <a16:creationId xmlns:a16="http://schemas.microsoft.com/office/drawing/2014/main" id="{A409A9F7-BC30-2048-8358-0D92110FE95B}"/>
              </a:ext>
            </a:extLst>
          </p:cNvPr>
          <p:cNvSpPr txBox="1"/>
          <p:nvPr/>
        </p:nvSpPr>
        <p:spPr>
          <a:xfrm>
            <a:off x="4738509" y="385462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42" name="Rounded Rectangle 641">
            <a:extLst>
              <a:ext uri="{FF2B5EF4-FFF2-40B4-BE49-F238E27FC236}">
                <a16:creationId xmlns:a16="http://schemas.microsoft.com/office/drawing/2014/main" id="{643F93A1-34C3-334A-B988-544A89DBB9EA}"/>
              </a:ext>
            </a:extLst>
          </p:cNvPr>
          <p:cNvSpPr/>
          <p:nvPr/>
        </p:nvSpPr>
        <p:spPr>
          <a:xfrm>
            <a:off x="654249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3" name="Rounded Rectangle 642">
            <a:extLst>
              <a:ext uri="{FF2B5EF4-FFF2-40B4-BE49-F238E27FC236}">
                <a16:creationId xmlns:a16="http://schemas.microsoft.com/office/drawing/2014/main" id="{2B3A2170-6F83-B640-969A-C82E437E59C2}"/>
              </a:ext>
            </a:extLst>
          </p:cNvPr>
          <p:cNvSpPr/>
          <p:nvPr/>
        </p:nvSpPr>
        <p:spPr>
          <a:xfrm>
            <a:off x="6737988"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4" name="Rounded Rectangle 643">
            <a:extLst>
              <a:ext uri="{FF2B5EF4-FFF2-40B4-BE49-F238E27FC236}">
                <a16:creationId xmlns:a16="http://schemas.microsoft.com/office/drawing/2014/main" id="{13D85B00-B205-5D4E-873C-CDB5BFE559CF}"/>
              </a:ext>
            </a:extLst>
          </p:cNvPr>
          <p:cNvSpPr/>
          <p:nvPr/>
        </p:nvSpPr>
        <p:spPr>
          <a:xfrm>
            <a:off x="4965042" y="42316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5" name="Rounded Rectangle 644">
            <a:extLst>
              <a:ext uri="{FF2B5EF4-FFF2-40B4-BE49-F238E27FC236}">
                <a16:creationId xmlns:a16="http://schemas.microsoft.com/office/drawing/2014/main" id="{AE414417-E41C-5D46-BDE0-3DF10E37B194}"/>
              </a:ext>
            </a:extLst>
          </p:cNvPr>
          <p:cNvSpPr/>
          <p:nvPr/>
        </p:nvSpPr>
        <p:spPr>
          <a:xfrm>
            <a:off x="5159205" y="42316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6" name="Rounded Rectangle 645">
            <a:extLst>
              <a:ext uri="{FF2B5EF4-FFF2-40B4-BE49-F238E27FC236}">
                <a16:creationId xmlns:a16="http://schemas.microsoft.com/office/drawing/2014/main" id="{0054CFE7-0184-1C45-A9B9-90AC8E533907}"/>
              </a:ext>
            </a:extLst>
          </p:cNvPr>
          <p:cNvSpPr/>
          <p:nvPr/>
        </p:nvSpPr>
        <p:spPr>
          <a:xfrm>
            <a:off x="5353368" y="42316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7" name="Rounded Rectangle 646">
            <a:extLst>
              <a:ext uri="{FF2B5EF4-FFF2-40B4-BE49-F238E27FC236}">
                <a16:creationId xmlns:a16="http://schemas.microsoft.com/office/drawing/2014/main" id="{000F46C6-E112-6F4B-8896-3EC7C5560D2C}"/>
              </a:ext>
            </a:extLst>
          </p:cNvPr>
          <p:cNvSpPr/>
          <p:nvPr/>
        </p:nvSpPr>
        <p:spPr>
          <a:xfrm>
            <a:off x="5545777" y="42319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8" name="Rounded Rectangle 647">
            <a:extLst>
              <a:ext uri="{FF2B5EF4-FFF2-40B4-BE49-F238E27FC236}">
                <a16:creationId xmlns:a16="http://schemas.microsoft.com/office/drawing/2014/main" id="{683EC262-44A2-374A-BF72-CEA522026BC5}"/>
              </a:ext>
            </a:extLst>
          </p:cNvPr>
          <p:cNvSpPr/>
          <p:nvPr/>
        </p:nvSpPr>
        <p:spPr>
          <a:xfrm>
            <a:off x="5726237" y="42353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9" name="Rounded Rectangle 648">
            <a:extLst>
              <a:ext uri="{FF2B5EF4-FFF2-40B4-BE49-F238E27FC236}">
                <a16:creationId xmlns:a16="http://schemas.microsoft.com/office/drawing/2014/main" id="{BCCAA12D-0CE5-F14F-B4C9-FA01A798AB1B}"/>
              </a:ext>
            </a:extLst>
          </p:cNvPr>
          <p:cNvSpPr/>
          <p:nvPr/>
        </p:nvSpPr>
        <p:spPr>
          <a:xfrm>
            <a:off x="5920400" y="42353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0" name="Rounded Rectangle 649">
            <a:extLst>
              <a:ext uri="{FF2B5EF4-FFF2-40B4-BE49-F238E27FC236}">
                <a16:creationId xmlns:a16="http://schemas.microsoft.com/office/drawing/2014/main" id="{4B7AB3A3-1A0D-C746-B4FB-FBB772E373A7}"/>
              </a:ext>
            </a:extLst>
          </p:cNvPr>
          <p:cNvSpPr/>
          <p:nvPr/>
        </p:nvSpPr>
        <p:spPr>
          <a:xfrm>
            <a:off x="6114563" y="42327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1" name="TextBox 650">
            <a:extLst>
              <a:ext uri="{FF2B5EF4-FFF2-40B4-BE49-F238E27FC236}">
                <a16:creationId xmlns:a16="http://schemas.microsoft.com/office/drawing/2014/main" id="{E20F337F-4A62-5542-BE16-C43A3346EDE5}"/>
              </a:ext>
            </a:extLst>
          </p:cNvPr>
          <p:cNvSpPr txBox="1"/>
          <p:nvPr/>
        </p:nvSpPr>
        <p:spPr>
          <a:xfrm>
            <a:off x="4754259" y="43399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52" name="Rounded Rectangle 651">
            <a:extLst>
              <a:ext uri="{FF2B5EF4-FFF2-40B4-BE49-F238E27FC236}">
                <a16:creationId xmlns:a16="http://schemas.microsoft.com/office/drawing/2014/main" id="{3A6FE6D5-9CC3-214B-86D1-57203B21D8D0}"/>
              </a:ext>
            </a:extLst>
          </p:cNvPr>
          <p:cNvSpPr/>
          <p:nvPr/>
        </p:nvSpPr>
        <p:spPr>
          <a:xfrm>
            <a:off x="4975578" y="46684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3" name="Rounded Rectangle 652">
            <a:extLst>
              <a:ext uri="{FF2B5EF4-FFF2-40B4-BE49-F238E27FC236}">
                <a16:creationId xmlns:a16="http://schemas.microsoft.com/office/drawing/2014/main" id="{7FFFE7D4-65ED-1544-9EDA-4EDDC3189F15}"/>
              </a:ext>
            </a:extLst>
          </p:cNvPr>
          <p:cNvSpPr/>
          <p:nvPr/>
        </p:nvSpPr>
        <p:spPr>
          <a:xfrm>
            <a:off x="5169741" y="46684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4" name="Rounded Rectangle 653">
            <a:extLst>
              <a:ext uri="{FF2B5EF4-FFF2-40B4-BE49-F238E27FC236}">
                <a16:creationId xmlns:a16="http://schemas.microsoft.com/office/drawing/2014/main" id="{DF0F6580-C481-484D-BFCD-003AABDF4A76}"/>
              </a:ext>
            </a:extLst>
          </p:cNvPr>
          <p:cNvSpPr/>
          <p:nvPr/>
        </p:nvSpPr>
        <p:spPr>
          <a:xfrm>
            <a:off x="5363904" y="46659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5" name="Rounded Rectangle 654">
            <a:extLst>
              <a:ext uri="{FF2B5EF4-FFF2-40B4-BE49-F238E27FC236}">
                <a16:creationId xmlns:a16="http://schemas.microsoft.com/office/drawing/2014/main" id="{6DE3A273-E8CD-6C42-8F91-CD35D3B4FD96}"/>
              </a:ext>
            </a:extLst>
          </p:cNvPr>
          <p:cNvSpPr/>
          <p:nvPr/>
        </p:nvSpPr>
        <p:spPr>
          <a:xfrm>
            <a:off x="5546481" y="46687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6" name="Rounded Rectangle 655">
            <a:extLst>
              <a:ext uri="{FF2B5EF4-FFF2-40B4-BE49-F238E27FC236}">
                <a16:creationId xmlns:a16="http://schemas.microsoft.com/office/drawing/2014/main" id="{A8C657C9-5D59-1741-8573-01593B0835E0}"/>
              </a:ext>
            </a:extLst>
          </p:cNvPr>
          <p:cNvSpPr/>
          <p:nvPr/>
        </p:nvSpPr>
        <p:spPr>
          <a:xfrm>
            <a:off x="5736773" y="46721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7" name="Rounded Rectangle 656">
            <a:extLst>
              <a:ext uri="{FF2B5EF4-FFF2-40B4-BE49-F238E27FC236}">
                <a16:creationId xmlns:a16="http://schemas.microsoft.com/office/drawing/2014/main" id="{0761B2E9-ECBF-5A42-A38E-A24B1AC1B707}"/>
              </a:ext>
            </a:extLst>
          </p:cNvPr>
          <p:cNvSpPr/>
          <p:nvPr/>
        </p:nvSpPr>
        <p:spPr>
          <a:xfrm>
            <a:off x="5921104" y="46721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8" name="Rounded Rectangle 657">
            <a:extLst>
              <a:ext uri="{FF2B5EF4-FFF2-40B4-BE49-F238E27FC236}">
                <a16:creationId xmlns:a16="http://schemas.microsoft.com/office/drawing/2014/main" id="{5758B722-A53C-6944-B893-AD9B253713A1}"/>
              </a:ext>
            </a:extLst>
          </p:cNvPr>
          <p:cNvSpPr/>
          <p:nvPr/>
        </p:nvSpPr>
        <p:spPr>
          <a:xfrm>
            <a:off x="6115267" y="46695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9" name="Rounded Rectangle 658">
            <a:extLst>
              <a:ext uri="{FF2B5EF4-FFF2-40B4-BE49-F238E27FC236}">
                <a16:creationId xmlns:a16="http://schemas.microsoft.com/office/drawing/2014/main" id="{2409B9A1-979D-4841-B4E9-A51DD38296F5}"/>
              </a:ext>
            </a:extLst>
          </p:cNvPr>
          <p:cNvSpPr/>
          <p:nvPr/>
        </p:nvSpPr>
        <p:spPr>
          <a:xfrm>
            <a:off x="6307676" y="46724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0" name="TextBox 659">
            <a:extLst>
              <a:ext uri="{FF2B5EF4-FFF2-40B4-BE49-F238E27FC236}">
                <a16:creationId xmlns:a16="http://schemas.microsoft.com/office/drawing/2014/main" id="{8D07EACD-BE9B-924A-A6C6-61D8841BD153}"/>
              </a:ext>
            </a:extLst>
          </p:cNvPr>
          <p:cNvSpPr txBox="1"/>
          <p:nvPr/>
        </p:nvSpPr>
        <p:spPr>
          <a:xfrm>
            <a:off x="4764795" y="477675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61" name="Rounded Rectangle 660">
            <a:extLst>
              <a:ext uri="{FF2B5EF4-FFF2-40B4-BE49-F238E27FC236}">
                <a16:creationId xmlns:a16="http://schemas.microsoft.com/office/drawing/2014/main" id="{E7E255E8-8B86-3444-8D34-CCF3BB9EFA08}"/>
              </a:ext>
            </a:extLst>
          </p:cNvPr>
          <p:cNvSpPr/>
          <p:nvPr/>
        </p:nvSpPr>
        <p:spPr>
          <a:xfrm>
            <a:off x="4970706" y="51361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2" name="Rounded Rectangle 661">
            <a:extLst>
              <a:ext uri="{FF2B5EF4-FFF2-40B4-BE49-F238E27FC236}">
                <a16:creationId xmlns:a16="http://schemas.microsoft.com/office/drawing/2014/main" id="{E9483307-E98E-0C47-AFC1-D5910A7E0AC0}"/>
              </a:ext>
            </a:extLst>
          </p:cNvPr>
          <p:cNvSpPr/>
          <p:nvPr/>
        </p:nvSpPr>
        <p:spPr>
          <a:xfrm>
            <a:off x="5164869"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3" name="Rounded Rectangle 662">
            <a:extLst>
              <a:ext uri="{FF2B5EF4-FFF2-40B4-BE49-F238E27FC236}">
                <a16:creationId xmlns:a16="http://schemas.microsoft.com/office/drawing/2014/main" id="{012DDF89-E801-4A4F-9A11-4417F4D4E72D}"/>
              </a:ext>
            </a:extLst>
          </p:cNvPr>
          <p:cNvSpPr/>
          <p:nvPr/>
        </p:nvSpPr>
        <p:spPr>
          <a:xfrm>
            <a:off x="5359032" y="513613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4" name="Rounded Rectangle 663">
            <a:extLst>
              <a:ext uri="{FF2B5EF4-FFF2-40B4-BE49-F238E27FC236}">
                <a16:creationId xmlns:a16="http://schemas.microsoft.com/office/drawing/2014/main" id="{D0F7E695-79CA-134B-A7A6-F6E32964C1E4}"/>
              </a:ext>
            </a:extLst>
          </p:cNvPr>
          <p:cNvSpPr/>
          <p:nvPr/>
        </p:nvSpPr>
        <p:spPr>
          <a:xfrm>
            <a:off x="5551441" y="51364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5" name="Rounded Rectangle 664">
            <a:extLst>
              <a:ext uri="{FF2B5EF4-FFF2-40B4-BE49-F238E27FC236}">
                <a16:creationId xmlns:a16="http://schemas.microsoft.com/office/drawing/2014/main" id="{C2802121-8C44-C647-A904-FF5E6911279C}"/>
              </a:ext>
            </a:extLst>
          </p:cNvPr>
          <p:cNvSpPr/>
          <p:nvPr/>
        </p:nvSpPr>
        <p:spPr>
          <a:xfrm>
            <a:off x="5731901" y="51398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6" name="Rounded Rectangle 665">
            <a:extLst>
              <a:ext uri="{FF2B5EF4-FFF2-40B4-BE49-F238E27FC236}">
                <a16:creationId xmlns:a16="http://schemas.microsoft.com/office/drawing/2014/main" id="{E58FABFE-7206-BB40-964C-AE6F216F7E3C}"/>
              </a:ext>
            </a:extLst>
          </p:cNvPr>
          <p:cNvSpPr/>
          <p:nvPr/>
        </p:nvSpPr>
        <p:spPr>
          <a:xfrm>
            <a:off x="592606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7" name="Rounded Rectangle 666">
            <a:extLst>
              <a:ext uri="{FF2B5EF4-FFF2-40B4-BE49-F238E27FC236}">
                <a16:creationId xmlns:a16="http://schemas.microsoft.com/office/drawing/2014/main" id="{AFB51CBA-BF25-CC4C-8068-DEDAC7B60C00}"/>
              </a:ext>
            </a:extLst>
          </p:cNvPr>
          <p:cNvSpPr/>
          <p:nvPr/>
        </p:nvSpPr>
        <p:spPr>
          <a:xfrm>
            <a:off x="6120227" y="5137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8" name="Rounded Rectangle 667">
            <a:extLst>
              <a:ext uri="{FF2B5EF4-FFF2-40B4-BE49-F238E27FC236}">
                <a16:creationId xmlns:a16="http://schemas.microsoft.com/office/drawing/2014/main" id="{334B9928-4E9A-BF40-B527-18648FFFE452}"/>
              </a:ext>
            </a:extLst>
          </p:cNvPr>
          <p:cNvSpPr/>
          <p:nvPr/>
        </p:nvSpPr>
        <p:spPr>
          <a:xfrm>
            <a:off x="6312636" y="51400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9" name="TextBox 668">
            <a:extLst>
              <a:ext uri="{FF2B5EF4-FFF2-40B4-BE49-F238E27FC236}">
                <a16:creationId xmlns:a16="http://schemas.microsoft.com/office/drawing/2014/main" id="{95A060D7-8BE4-A84D-8EB9-E46DDE561CD9}"/>
              </a:ext>
            </a:extLst>
          </p:cNvPr>
          <p:cNvSpPr txBox="1"/>
          <p:nvPr/>
        </p:nvSpPr>
        <p:spPr>
          <a:xfrm>
            <a:off x="4759923" y="52444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70" name="Rounded Rectangle 669">
            <a:extLst>
              <a:ext uri="{FF2B5EF4-FFF2-40B4-BE49-F238E27FC236}">
                <a16:creationId xmlns:a16="http://schemas.microsoft.com/office/drawing/2014/main" id="{9AF52286-A55B-6D44-84D7-9227ABD26859}"/>
              </a:ext>
            </a:extLst>
          </p:cNvPr>
          <p:cNvSpPr/>
          <p:nvPr/>
        </p:nvSpPr>
        <p:spPr>
          <a:xfrm>
            <a:off x="650938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1" name="Rounded Rectangle 670">
            <a:extLst>
              <a:ext uri="{FF2B5EF4-FFF2-40B4-BE49-F238E27FC236}">
                <a16:creationId xmlns:a16="http://schemas.microsoft.com/office/drawing/2014/main" id="{87B9106F-B485-334C-8924-B8F83B38FE53}"/>
              </a:ext>
            </a:extLst>
          </p:cNvPr>
          <p:cNvSpPr/>
          <p:nvPr/>
        </p:nvSpPr>
        <p:spPr>
          <a:xfrm>
            <a:off x="6704873"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2" name="Rounded Rectangle 671">
            <a:extLst>
              <a:ext uri="{FF2B5EF4-FFF2-40B4-BE49-F238E27FC236}">
                <a16:creationId xmlns:a16="http://schemas.microsoft.com/office/drawing/2014/main" id="{4A638568-A65D-8A47-BE64-9A82670DED81}"/>
              </a:ext>
            </a:extLst>
          </p:cNvPr>
          <p:cNvSpPr/>
          <p:nvPr/>
        </p:nvSpPr>
        <p:spPr>
          <a:xfrm>
            <a:off x="4994394" y="55717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3" name="Rounded Rectangle 672">
            <a:extLst>
              <a:ext uri="{FF2B5EF4-FFF2-40B4-BE49-F238E27FC236}">
                <a16:creationId xmlns:a16="http://schemas.microsoft.com/office/drawing/2014/main" id="{3A05E1F3-4B99-7C43-9967-02DC17933121}"/>
              </a:ext>
            </a:extLst>
          </p:cNvPr>
          <p:cNvSpPr/>
          <p:nvPr/>
        </p:nvSpPr>
        <p:spPr>
          <a:xfrm>
            <a:off x="5188557" y="5571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4" name="Rounded Rectangle 673">
            <a:extLst>
              <a:ext uri="{FF2B5EF4-FFF2-40B4-BE49-F238E27FC236}">
                <a16:creationId xmlns:a16="http://schemas.microsoft.com/office/drawing/2014/main" id="{C9040781-4769-A94C-8236-231E05F91C76}"/>
              </a:ext>
            </a:extLst>
          </p:cNvPr>
          <p:cNvSpPr/>
          <p:nvPr/>
        </p:nvSpPr>
        <p:spPr>
          <a:xfrm>
            <a:off x="5382720" y="557175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5" name="Rounded Rectangle 674">
            <a:extLst>
              <a:ext uri="{FF2B5EF4-FFF2-40B4-BE49-F238E27FC236}">
                <a16:creationId xmlns:a16="http://schemas.microsoft.com/office/drawing/2014/main" id="{07C8D45A-117C-D04D-B179-0C449A7088F6}"/>
              </a:ext>
            </a:extLst>
          </p:cNvPr>
          <p:cNvSpPr/>
          <p:nvPr/>
        </p:nvSpPr>
        <p:spPr>
          <a:xfrm>
            <a:off x="5575129" y="55720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6" name="Rounded Rectangle 675">
            <a:extLst>
              <a:ext uri="{FF2B5EF4-FFF2-40B4-BE49-F238E27FC236}">
                <a16:creationId xmlns:a16="http://schemas.microsoft.com/office/drawing/2014/main" id="{7378A6D4-61C3-954C-A680-C9110D402632}"/>
              </a:ext>
            </a:extLst>
          </p:cNvPr>
          <p:cNvSpPr/>
          <p:nvPr/>
        </p:nvSpPr>
        <p:spPr>
          <a:xfrm>
            <a:off x="5755589" y="55754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7" name="Rounded Rectangle 676">
            <a:extLst>
              <a:ext uri="{FF2B5EF4-FFF2-40B4-BE49-F238E27FC236}">
                <a16:creationId xmlns:a16="http://schemas.microsoft.com/office/drawing/2014/main" id="{57C52DB9-EF59-034D-AE49-94B46E37B1DE}"/>
              </a:ext>
            </a:extLst>
          </p:cNvPr>
          <p:cNvSpPr/>
          <p:nvPr/>
        </p:nvSpPr>
        <p:spPr>
          <a:xfrm>
            <a:off x="594975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8" name="Rounded Rectangle 677">
            <a:extLst>
              <a:ext uri="{FF2B5EF4-FFF2-40B4-BE49-F238E27FC236}">
                <a16:creationId xmlns:a16="http://schemas.microsoft.com/office/drawing/2014/main" id="{37686644-87FC-AD4D-8F5F-11F891A5EC2A}"/>
              </a:ext>
            </a:extLst>
          </p:cNvPr>
          <p:cNvSpPr/>
          <p:nvPr/>
        </p:nvSpPr>
        <p:spPr>
          <a:xfrm>
            <a:off x="6143915" y="55728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9" name="Rounded Rectangle 678">
            <a:extLst>
              <a:ext uri="{FF2B5EF4-FFF2-40B4-BE49-F238E27FC236}">
                <a16:creationId xmlns:a16="http://schemas.microsoft.com/office/drawing/2014/main" id="{B26037C6-6536-8542-8763-633C26C1A2E5}"/>
              </a:ext>
            </a:extLst>
          </p:cNvPr>
          <p:cNvSpPr/>
          <p:nvPr/>
        </p:nvSpPr>
        <p:spPr>
          <a:xfrm>
            <a:off x="6336324" y="55756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80" name="TextBox 679">
            <a:extLst>
              <a:ext uri="{FF2B5EF4-FFF2-40B4-BE49-F238E27FC236}">
                <a16:creationId xmlns:a16="http://schemas.microsoft.com/office/drawing/2014/main" id="{5F0AE28C-A3A7-4740-AE20-913B2B7DCD33}"/>
              </a:ext>
            </a:extLst>
          </p:cNvPr>
          <p:cNvSpPr txBox="1"/>
          <p:nvPr/>
        </p:nvSpPr>
        <p:spPr>
          <a:xfrm>
            <a:off x="4783611" y="568003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81" name="Rounded Rectangle 680">
            <a:extLst>
              <a:ext uri="{FF2B5EF4-FFF2-40B4-BE49-F238E27FC236}">
                <a16:creationId xmlns:a16="http://schemas.microsoft.com/office/drawing/2014/main" id="{611A82F8-FBE9-1842-AC22-1F89783975BF}"/>
              </a:ext>
            </a:extLst>
          </p:cNvPr>
          <p:cNvSpPr/>
          <p:nvPr/>
        </p:nvSpPr>
        <p:spPr>
          <a:xfrm>
            <a:off x="653307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91" name="Rounded Rectangle 690">
            <a:extLst>
              <a:ext uri="{FF2B5EF4-FFF2-40B4-BE49-F238E27FC236}">
                <a16:creationId xmlns:a16="http://schemas.microsoft.com/office/drawing/2014/main" id="{AD2003C4-8140-3344-A95A-450333941DE4}"/>
              </a:ext>
            </a:extLst>
          </p:cNvPr>
          <p:cNvSpPr/>
          <p:nvPr/>
        </p:nvSpPr>
        <p:spPr>
          <a:xfrm>
            <a:off x="2696251" y="3323290"/>
            <a:ext cx="1434580" cy="376982"/>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ciitiIntegration</a:t>
            </a:r>
            <a:endParaRPr lang="en-US" sz="900" b="1" dirty="0">
              <a:solidFill>
                <a:schemeClr val="bg1"/>
              </a:solidFill>
              <a:ea typeface="Nanum Pen Script" panose="03040600000000000000" pitchFamily="66" charset="-127"/>
            </a:endParaRPr>
          </a:p>
          <a:p>
            <a:pPr algn="ctr"/>
            <a:r>
              <a:rPr lang="en-US" sz="600" b="1" dirty="0">
                <a:solidFill>
                  <a:schemeClr val="tx1">
                    <a:lumMod val="50000"/>
                  </a:schemeClr>
                </a:solidFill>
                <a:ea typeface="Nanum Pen Script" panose="03040600000000000000" pitchFamily="66" charset="-127"/>
              </a:rPr>
              <a:t>(Source</a:t>
            </a:r>
            <a:r>
              <a:rPr lang="en-US" sz="700" b="1" dirty="0">
                <a:solidFill>
                  <a:schemeClr val="tx1">
                    <a:lumMod val="50000"/>
                  </a:schemeClr>
                </a:solidFill>
                <a:ea typeface="Nanum Pen Script" panose="03040600000000000000" pitchFamily="66" charset="-127"/>
              </a:rPr>
              <a:t>)</a:t>
            </a:r>
            <a:endParaRPr lang="en-US" sz="1600" dirty="0">
              <a:solidFill>
                <a:schemeClr val="tx1">
                  <a:lumMod val="50000"/>
                </a:schemeClr>
              </a:solidFill>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697" name="Elbow Connector 696">
            <a:extLst>
              <a:ext uri="{FF2B5EF4-FFF2-40B4-BE49-F238E27FC236}">
                <a16:creationId xmlns:a16="http://schemas.microsoft.com/office/drawing/2014/main" id="{6D312821-E309-954A-9E17-267D3B5E4DB4}"/>
              </a:ext>
            </a:extLst>
          </p:cNvPr>
          <p:cNvCxnSpPr>
            <a:cxnSpLocks/>
            <a:stCxn id="691" idx="0"/>
            <a:endCxn id="353" idx="2"/>
          </p:cNvCxnSpPr>
          <p:nvPr/>
        </p:nvCxnSpPr>
        <p:spPr>
          <a:xfrm rot="16200000" flipV="1">
            <a:off x="3267986" y="3177735"/>
            <a:ext cx="290078" cy="103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4" name="Elbow Connector 713">
            <a:extLst>
              <a:ext uri="{FF2B5EF4-FFF2-40B4-BE49-F238E27FC236}">
                <a16:creationId xmlns:a16="http://schemas.microsoft.com/office/drawing/2014/main" id="{94AE550F-063D-CA40-A514-8D73E1E73D9E}"/>
              </a:ext>
            </a:extLst>
          </p:cNvPr>
          <p:cNvCxnSpPr>
            <a:cxnSpLocks/>
            <a:stCxn id="352" idx="3"/>
            <a:endCxn id="735" idx="1"/>
          </p:cNvCxnSpPr>
          <p:nvPr/>
        </p:nvCxnSpPr>
        <p:spPr>
          <a:xfrm>
            <a:off x="1998722" y="2998682"/>
            <a:ext cx="696284" cy="115410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7" name="Elbow Connector 716">
            <a:extLst>
              <a:ext uri="{FF2B5EF4-FFF2-40B4-BE49-F238E27FC236}">
                <a16:creationId xmlns:a16="http://schemas.microsoft.com/office/drawing/2014/main" id="{2184A1DA-1662-734E-8DF0-D71A79DE9685}"/>
              </a:ext>
            </a:extLst>
          </p:cNvPr>
          <p:cNvCxnSpPr>
            <a:cxnSpLocks/>
            <a:stCxn id="356" idx="3"/>
            <a:endCxn id="735" idx="1"/>
          </p:cNvCxnSpPr>
          <p:nvPr/>
        </p:nvCxnSpPr>
        <p:spPr>
          <a:xfrm>
            <a:off x="1998723" y="3575318"/>
            <a:ext cx="696283" cy="57746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0" name="Elbow Connector 719">
            <a:extLst>
              <a:ext uri="{FF2B5EF4-FFF2-40B4-BE49-F238E27FC236}">
                <a16:creationId xmlns:a16="http://schemas.microsoft.com/office/drawing/2014/main" id="{07E86E81-3D8C-8E4D-9A7E-1949BA4A7D5F}"/>
              </a:ext>
            </a:extLst>
          </p:cNvPr>
          <p:cNvCxnSpPr>
            <a:cxnSpLocks/>
            <a:stCxn id="357" idx="3"/>
            <a:endCxn id="735" idx="1"/>
          </p:cNvCxnSpPr>
          <p:nvPr/>
        </p:nvCxnSpPr>
        <p:spPr>
          <a:xfrm>
            <a:off x="1998722" y="4151954"/>
            <a:ext cx="696284" cy="83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3" name="Elbow Connector 722">
            <a:extLst>
              <a:ext uri="{FF2B5EF4-FFF2-40B4-BE49-F238E27FC236}">
                <a16:creationId xmlns:a16="http://schemas.microsoft.com/office/drawing/2014/main" id="{AF916D62-85FC-CB48-BEF5-8F86DAD90F31}"/>
              </a:ext>
            </a:extLst>
          </p:cNvPr>
          <p:cNvCxnSpPr>
            <a:cxnSpLocks/>
            <a:stCxn id="428" idx="3"/>
            <a:endCxn id="735" idx="1"/>
          </p:cNvCxnSpPr>
          <p:nvPr/>
        </p:nvCxnSpPr>
        <p:spPr>
          <a:xfrm flipV="1">
            <a:off x="2008887" y="4152787"/>
            <a:ext cx="686119" cy="1178401"/>
          </a:xfrm>
          <a:prstGeom prst="bentConnector3">
            <a:avLst>
              <a:gd name="adj1" fmla="val 50000"/>
            </a:avLst>
          </a:prstGeom>
          <a:ln>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3851C58-8FEE-E94D-A728-2A0E15063768}"/>
              </a:ext>
            </a:extLst>
          </p:cNvPr>
          <p:cNvCxnSpPr>
            <a:cxnSpLocks/>
            <a:stCxn id="364" idx="3"/>
            <a:endCxn id="735" idx="1"/>
          </p:cNvCxnSpPr>
          <p:nvPr/>
        </p:nvCxnSpPr>
        <p:spPr>
          <a:xfrm flipV="1">
            <a:off x="2004176" y="4152787"/>
            <a:ext cx="690830" cy="59537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9" name="Elbow Connector 728">
            <a:extLst>
              <a:ext uri="{FF2B5EF4-FFF2-40B4-BE49-F238E27FC236}">
                <a16:creationId xmlns:a16="http://schemas.microsoft.com/office/drawing/2014/main" id="{72311BBC-D54E-224D-97DE-A6FC20124BC4}"/>
              </a:ext>
            </a:extLst>
          </p:cNvPr>
          <p:cNvCxnSpPr>
            <a:cxnSpLocks/>
            <a:stCxn id="531" idx="3"/>
            <a:endCxn id="735" idx="1"/>
          </p:cNvCxnSpPr>
          <p:nvPr/>
        </p:nvCxnSpPr>
        <p:spPr>
          <a:xfrm flipV="1">
            <a:off x="2008887" y="4152787"/>
            <a:ext cx="686119" cy="176821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5" name="Rounded Rectangle 734">
            <a:extLst>
              <a:ext uri="{FF2B5EF4-FFF2-40B4-BE49-F238E27FC236}">
                <a16:creationId xmlns:a16="http://schemas.microsoft.com/office/drawing/2014/main" id="{E1F11BC2-54F1-FF40-BF4D-496E32668B1B}"/>
              </a:ext>
            </a:extLst>
          </p:cNvPr>
          <p:cNvSpPr/>
          <p:nvPr/>
        </p:nvSpPr>
        <p:spPr>
          <a:xfrm>
            <a:off x="2695006" y="3968123"/>
            <a:ext cx="1434580"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CitiProducerEngine</a:t>
            </a: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745" name="Elbow Connector 744">
            <a:extLst>
              <a:ext uri="{FF2B5EF4-FFF2-40B4-BE49-F238E27FC236}">
                <a16:creationId xmlns:a16="http://schemas.microsoft.com/office/drawing/2014/main" id="{E343B5C2-61C3-F044-97C9-F9C84DE798A5}"/>
              </a:ext>
            </a:extLst>
          </p:cNvPr>
          <p:cNvCxnSpPr>
            <a:cxnSpLocks/>
            <a:stCxn id="691" idx="2"/>
            <a:endCxn id="735" idx="0"/>
          </p:cNvCxnSpPr>
          <p:nvPr/>
        </p:nvCxnSpPr>
        <p:spPr>
          <a:xfrm rot="5400000">
            <a:off x="3278994" y="3833575"/>
            <a:ext cx="267851" cy="124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2" name="Rounded Rectangle 801">
            <a:extLst>
              <a:ext uri="{FF2B5EF4-FFF2-40B4-BE49-F238E27FC236}">
                <a16:creationId xmlns:a16="http://schemas.microsoft.com/office/drawing/2014/main" id="{48E9EBDC-F223-F544-BA04-D00FBB66FA75}"/>
              </a:ext>
            </a:extLst>
          </p:cNvPr>
          <p:cNvSpPr/>
          <p:nvPr/>
        </p:nvSpPr>
        <p:spPr>
          <a:xfrm>
            <a:off x="2700921" y="4664229"/>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cmpComandKafka</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cxnSp>
        <p:nvCxnSpPr>
          <p:cNvPr id="803" name="Elbow Connector 802">
            <a:extLst>
              <a:ext uri="{FF2B5EF4-FFF2-40B4-BE49-F238E27FC236}">
                <a16:creationId xmlns:a16="http://schemas.microsoft.com/office/drawing/2014/main" id="{8835F140-3860-FA4C-B92D-091EA00F06B7}"/>
              </a:ext>
            </a:extLst>
          </p:cNvPr>
          <p:cNvCxnSpPr>
            <a:cxnSpLocks/>
            <a:stCxn id="802" idx="0"/>
            <a:endCxn id="735" idx="2"/>
          </p:cNvCxnSpPr>
          <p:nvPr/>
        </p:nvCxnSpPr>
        <p:spPr>
          <a:xfrm rot="5400000" flipH="1" flipV="1">
            <a:off x="3248788" y="4500722"/>
            <a:ext cx="326778" cy="237"/>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20" name="Rounded Rectangle 819">
            <a:extLst>
              <a:ext uri="{FF2B5EF4-FFF2-40B4-BE49-F238E27FC236}">
                <a16:creationId xmlns:a16="http://schemas.microsoft.com/office/drawing/2014/main" id="{06757701-1E48-7846-853C-041AD14CF7BA}"/>
              </a:ext>
            </a:extLst>
          </p:cNvPr>
          <p:cNvSpPr/>
          <p:nvPr/>
        </p:nvSpPr>
        <p:spPr>
          <a:xfrm>
            <a:off x="8009814" y="3575318"/>
            <a:ext cx="1673278" cy="422185"/>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ciitiIntegration</a:t>
            </a:r>
            <a:endParaRPr lang="en-US" sz="900" b="1" dirty="0">
              <a:solidFill>
                <a:schemeClr val="bg1"/>
              </a:solidFill>
              <a:ea typeface="Nanum Pen Script" panose="03040600000000000000" pitchFamily="66" charset="-127"/>
            </a:endParaRPr>
          </a:p>
          <a:p>
            <a:pPr algn="ctr"/>
            <a:r>
              <a:rPr lang="en-US" sz="900" b="1" dirty="0">
                <a:solidFill>
                  <a:schemeClr val="bg1"/>
                </a:solidFill>
                <a:ea typeface="Nanum Pen Script" panose="03040600000000000000" pitchFamily="66" charset="-127"/>
              </a:rPr>
              <a:t>(Sink)</a:t>
            </a:r>
          </a:p>
          <a:p>
            <a:pPr algn="ctr"/>
            <a:endParaRPr lang="en-US" sz="2800" dirty="0">
              <a:solidFill>
                <a:schemeClr val="tx1">
                  <a:lumMod val="50000"/>
                </a:schemeClr>
              </a:solidFill>
              <a:ea typeface="Nanum Pen Script" panose="03040600000000000000" pitchFamily="66" charset="-127"/>
            </a:endParaRPr>
          </a:p>
        </p:txBody>
      </p:sp>
      <p:cxnSp>
        <p:nvCxnSpPr>
          <p:cNvPr id="840" name="Elbow Connector 839">
            <a:extLst>
              <a:ext uri="{FF2B5EF4-FFF2-40B4-BE49-F238E27FC236}">
                <a16:creationId xmlns:a16="http://schemas.microsoft.com/office/drawing/2014/main" id="{86F9017D-91DB-254D-BFC6-873B48CA148E}"/>
              </a:ext>
            </a:extLst>
          </p:cNvPr>
          <p:cNvCxnSpPr>
            <a:cxnSpLocks/>
            <a:stCxn id="489" idx="2"/>
            <a:endCxn id="820" idx="0"/>
          </p:cNvCxnSpPr>
          <p:nvPr/>
        </p:nvCxnSpPr>
        <p:spPr>
          <a:xfrm rot="16200000" flipH="1">
            <a:off x="8574993" y="3303858"/>
            <a:ext cx="537698" cy="52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0" name="Rounded Rectangle 849">
            <a:extLst>
              <a:ext uri="{FF2B5EF4-FFF2-40B4-BE49-F238E27FC236}">
                <a16:creationId xmlns:a16="http://schemas.microsoft.com/office/drawing/2014/main" id="{48F9D8D1-1BBB-2A46-B8F4-964C186DFEFF}"/>
              </a:ext>
            </a:extLst>
          </p:cNvPr>
          <p:cNvSpPr/>
          <p:nvPr/>
        </p:nvSpPr>
        <p:spPr>
          <a:xfrm>
            <a:off x="8029460" y="4510663"/>
            <a:ext cx="1627439"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bg1"/>
                </a:solidFill>
                <a:latin typeface="+mj-lt"/>
                <a:ea typeface="Nanum Pen Script" panose="03040600000000000000" pitchFamily="66" charset="-127"/>
              </a:rPr>
              <a:t>citiConsumerEngine</a:t>
            </a:r>
            <a:endParaRPr lang="en-US" sz="1400" dirty="0">
              <a:solidFill>
                <a:schemeClr val="tx1">
                  <a:lumMod val="50000"/>
                </a:schemeClr>
              </a:solidFill>
              <a:latin typeface="+mj-lt"/>
              <a:ea typeface="Nanum Pen Script" panose="03040600000000000000" pitchFamily="66" charset="-127"/>
            </a:endParaRPr>
          </a:p>
        </p:txBody>
      </p:sp>
      <p:cxnSp>
        <p:nvCxnSpPr>
          <p:cNvPr id="851" name="Elbow Connector 850">
            <a:extLst>
              <a:ext uri="{FF2B5EF4-FFF2-40B4-BE49-F238E27FC236}">
                <a16:creationId xmlns:a16="http://schemas.microsoft.com/office/drawing/2014/main" id="{B99EAE69-6969-9041-A307-8E48FEEC7052}"/>
              </a:ext>
            </a:extLst>
          </p:cNvPr>
          <p:cNvCxnSpPr>
            <a:cxnSpLocks/>
            <a:stCxn id="850" idx="0"/>
            <a:endCxn id="820" idx="2"/>
          </p:cNvCxnSpPr>
          <p:nvPr/>
        </p:nvCxnSpPr>
        <p:spPr>
          <a:xfrm rot="5400000" flipH="1" flipV="1">
            <a:off x="8588236" y="4252447"/>
            <a:ext cx="513160" cy="32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7" name="Elbow Connector 866">
            <a:extLst>
              <a:ext uri="{FF2B5EF4-FFF2-40B4-BE49-F238E27FC236}">
                <a16:creationId xmlns:a16="http://schemas.microsoft.com/office/drawing/2014/main" id="{3FC4FC00-85EB-9A48-AF38-38CE7D08ACD2}"/>
              </a:ext>
            </a:extLst>
          </p:cNvPr>
          <p:cNvCxnSpPr>
            <a:cxnSpLocks/>
            <a:stCxn id="820" idx="3"/>
            <a:endCxn id="486" idx="1"/>
          </p:cNvCxnSpPr>
          <p:nvPr/>
        </p:nvCxnSpPr>
        <p:spPr>
          <a:xfrm flipV="1">
            <a:off x="9683092" y="3631490"/>
            <a:ext cx="933210" cy="15492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90" name="Elbow Connector 489">
            <a:extLst>
              <a:ext uri="{FF2B5EF4-FFF2-40B4-BE49-F238E27FC236}">
                <a16:creationId xmlns:a16="http://schemas.microsoft.com/office/drawing/2014/main" id="{14E679FD-0D27-014A-8BE6-0E6F2E01D57D}"/>
              </a:ext>
            </a:extLst>
          </p:cNvPr>
          <p:cNvCxnSpPr>
            <a:cxnSpLocks/>
            <a:stCxn id="615" idx="3"/>
            <a:endCxn id="820" idx="1"/>
          </p:cNvCxnSpPr>
          <p:nvPr/>
        </p:nvCxnSpPr>
        <p:spPr>
          <a:xfrm flipV="1">
            <a:off x="7174243" y="3786411"/>
            <a:ext cx="835571" cy="4530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a:extLst>
              <a:ext uri="{FF2B5EF4-FFF2-40B4-BE49-F238E27FC236}">
                <a16:creationId xmlns:a16="http://schemas.microsoft.com/office/drawing/2014/main" id="{24007960-5590-114A-8B0C-ECA58DB2206D}"/>
              </a:ext>
            </a:extLst>
          </p:cNvPr>
          <p:cNvCxnSpPr>
            <a:cxnSpLocks/>
            <a:stCxn id="850" idx="2"/>
            <a:endCxn id="802" idx="3"/>
          </p:cNvCxnSpPr>
          <p:nvPr/>
        </p:nvCxnSpPr>
        <p:spPr>
          <a:xfrm rot="5400000" flipH="1">
            <a:off x="6466890" y="2503701"/>
            <a:ext cx="32598" cy="4719983"/>
          </a:xfrm>
          <a:prstGeom prst="bentConnector4">
            <a:avLst>
              <a:gd name="adj1" fmla="val -4123468"/>
              <a:gd name="adj2" fmla="val 94654"/>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Google Shape;61;p12">
            <a:extLst>
              <a:ext uri="{FF2B5EF4-FFF2-40B4-BE49-F238E27FC236}">
                <a16:creationId xmlns:a16="http://schemas.microsoft.com/office/drawing/2014/main" id="{A00E6DBF-585B-804B-96CE-79AE1E30AD61}"/>
              </a:ext>
            </a:extLst>
          </p:cNvPr>
          <p:cNvSpPr txBox="1">
            <a:spLocks/>
          </p:cNvSpPr>
          <p:nvPr/>
        </p:nvSpPr>
        <p:spPr>
          <a:xfrm>
            <a:off x="6315894" y="622681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91" name="Google Shape;61;p12">
            <a:extLst>
              <a:ext uri="{FF2B5EF4-FFF2-40B4-BE49-F238E27FC236}">
                <a16:creationId xmlns:a16="http://schemas.microsoft.com/office/drawing/2014/main" id="{9D62C4F7-1C80-7C43-AAF3-8B98DF7C8112}"/>
              </a:ext>
            </a:extLst>
          </p:cNvPr>
          <p:cNvSpPr txBox="1">
            <a:spLocks/>
          </p:cNvSpPr>
          <p:nvPr/>
        </p:nvSpPr>
        <p:spPr>
          <a:xfrm>
            <a:off x="3395758" y="441311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92" name="Google Shape;61;p12">
            <a:extLst>
              <a:ext uri="{FF2B5EF4-FFF2-40B4-BE49-F238E27FC236}">
                <a16:creationId xmlns:a16="http://schemas.microsoft.com/office/drawing/2014/main" id="{BF193E51-89E5-2846-88D6-F03AE0A2DACE}"/>
              </a:ext>
            </a:extLst>
          </p:cNvPr>
          <p:cNvSpPr txBox="1">
            <a:spLocks/>
          </p:cNvSpPr>
          <p:nvPr/>
        </p:nvSpPr>
        <p:spPr>
          <a:xfrm>
            <a:off x="3377760" y="30613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00" name="Google Shape;61;p12">
            <a:extLst>
              <a:ext uri="{FF2B5EF4-FFF2-40B4-BE49-F238E27FC236}">
                <a16:creationId xmlns:a16="http://schemas.microsoft.com/office/drawing/2014/main" id="{EE8EADE5-3902-1E48-B1FA-3060413E1614}"/>
              </a:ext>
            </a:extLst>
          </p:cNvPr>
          <p:cNvSpPr txBox="1">
            <a:spLocks/>
          </p:cNvSpPr>
          <p:nvPr/>
        </p:nvSpPr>
        <p:spPr>
          <a:xfrm>
            <a:off x="8797910" y="418426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87" name="Rounded Rectangle 286">
            <a:extLst>
              <a:ext uri="{FF2B5EF4-FFF2-40B4-BE49-F238E27FC236}">
                <a16:creationId xmlns:a16="http://schemas.microsoft.com/office/drawing/2014/main" id="{A62B0E84-F2C7-E343-9B30-6D76CE3180B2}"/>
              </a:ext>
            </a:extLst>
          </p:cNvPr>
          <p:cNvSpPr/>
          <p:nvPr/>
        </p:nvSpPr>
        <p:spPr>
          <a:xfrm>
            <a:off x="5539883" y="789492"/>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StreamProcessEngine</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61A12B6-6C10-0D44-A5D1-CD71FF195D93}"/>
              </a:ext>
            </a:extLst>
          </p:cNvPr>
          <p:cNvSpPr/>
          <p:nvPr/>
        </p:nvSpPr>
        <p:spPr>
          <a:xfrm>
            <a:off x="2697261" y="2059474"/>
            <a:ext cx="1410162"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StreamProgressService</a:t>
            </a:r>
            <a:endParaRPr lang="en-US" sz="8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6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p:txBody>
      </p:sp>
      <p:cxnSp>
        <p:nvCxnSpPr>
          <p:cNvPr id="294" name="Elbow Connector 293">
            <a:extLst>
              <a:ext uri="{FF2B5EF4-FFF2-40B4-BE49-F238E27FC236}">
                <a16:creationId xmlns:a16="http://schemas.microsoft.com/office/drawing/2014/main" id="{56CA6185-628D-924A-A973-41687254862F}"/>
              </a:ext>
            </a:extLst>
          </p:cNvPr>
          <p:cNvCxnSpPr>
            <a:cxnSpLocks/>
            <a:stCxn id="287" idx="2"/>
            <a:endCxn id="350" idx="0"/>
          </p:cNvCxnSpPr>
          <p:nvPr/>
        </p:nvCxnSpPr>
        <p:spPr>
          <a:xfrm rot="16200000" flipH="1">
            <a:off x="6043229" y="1363611"/>
            <a:ext cx="418221" cy="2636"/>
          </a:xfrm>
          <a:prstGeom prst="bentConnector3">
            <a:avLst>
              <a:gd name="adj1" fmla="val 5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a:extLst>
              <a:ext uri="{FF2B5EF4-FFF2-40B4-BE49-F238E27FC236}">
                <a16:creationId xmlns:a16="http://schemas.microsoft.com/office/drawing/2014/main" id="{3F2D29CF-7C03-3248-B6F4-D40284C3079B}"/>
              </a:ext>
            </a:extLst>
          </p:cNvPr>
          <p:cNvCxnSpPr>
            <a:cxnSpLocks/>
            <a:stCxn id="287" idx="3"/>
            <a:endCxn id="523" idx="1"/>
          </p:cNvCxnSpPr>
          <p:nvPr/>
        </p:nvCxnSpPr>
        <p:spPr>
          <a:xfrm>
            <a:off x="6962159" y="972656"/>
            <a:ext cx="2107498" cy="51908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4" name="Google Shape;61;p12">
            <a:extLst>
              <a:ext uri="{FF2B5EF4-FFF2-40B4-BE49-F238E27FC236}">
                <a16:creationId xmlns:a16="http://schemas.microsoft.com/office/drawing/2014/main" id="{3CB09E0A-FC84-154C-98F3-708691411BD2}"/>
              </a:ext>
            </a:extLst>
          </p:cNvPr>
          <p:cNvSpPr txBox="1">
            <a:spLocks/>
          </p:cNvSpPr>
          <p:nvPr/>
        </p:nvSpPr>
        <p:spPr>
          <a:xfrm>
            <a:off x="8841230" y="314866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355" name="Rounded Rectangle 354">
            <a:extLst>
              <a:ext uri="{FF2B5EF4-FFF2-40B4-BE49-F238E27FC236}">
                <a16:creationId xmlns:a16="http://schemas.microsoft.com/office/drawing/2014/main" id="{7841941C-BC85-AC42-B360-2EFE925FA9F8}"/>
              </a:ext>
            </a:extLst>
          </p:cNvPr>
          <p:cNvSpPr/>
          <p:nvPr/>
        </p:nvSpPr>
        <p:spPr>
          <a:xfrm>
            <a:off x="2702145" y="1510447"/>
            <a:ext cx="1410162"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ProducerService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29" name="Elbow Connector 428">
            <a:extLst>
              <a:ext uri="{FF2B5EF4-FFF2-40B4-BE49-F238E27FC236}">
                <a16:creationId xmlns:a16="http://schemas.microsoft.com/office/drawing/2014/main" id="{A5A709D1-234A-F74F-9E95-4339150D79EA}"/>
              </a:ext>
            </a:extLst>
          </p:cNvPr>
          <p:cNvCxnSpPr>
            <a:cxnSpLocks/>
            <a:stCxn id="355" idx="3"/>
            <a:endCxn id="641" idx="1"/>
          </p:cNvCxnSpPr>
          <p:nvPr/>
        </p:nvCxnSpPr>
        <p:spPr>
          <a:xfrm>
            <a:off x="4112307" y="1693611"/>
            <a:ext cx="626202" cy="234422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0" name="Rounded Rectangle 439">
            <a:extLst>
              <a:ext uri="{FF2B5EF4-FFF2-40B4-BE49-F238E27FC236}">
                <a16:creationId xmlns:a16="http://schemas.microsoft.com/office/drawing/2014/main" id="{F0E7B771-A4BB-8940-9154-512CCE0F6831}"/>
              </a:ext>
            </a:extLst>
          </p:cNvPr>
          <p:cNvSpPr/>
          <p:nvPr/>
        </p:nvSpPr>
        <p:spPr>
          <a:xfrm>
            <a:off x="2706978" y="5285282"/>
            <a:ext cx="1410162"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bg1"/>
                </a:solidFill>
                <a:latin typeface="+mj-lt"/>
                <a:ea typeface="Nanum Pen Script" panose="03040600000000000000" pitchFamily="66" charset="-127"/>
              </a:rPr>
              <a:t>citiSecurityEngine</a:t>
            </a:r>
            <a:endParaRPr lang="en-US" sz="900" b="1" dirty="0">
              <a:solidFill>
                <a:schemeClr val="bg1"/>
              </a:solidFill>
              <a:latin typeface="+mj-lt"/>
              <a:ea typeface="Nanum Pen Script" panose="03040600000000000000" pitchFamily="66" charset="-127"/>
            </a:endParaRPr>
          </a:p>
        </p:txBody>
      </p:sp>
      <p:sp>
        <p:nvSpPr>
          <p:cNvPr id="441" name="Rounded Rectangle 440">
            <a:extLst>
              <a:ext uri="{FF2B5EF4-FFF2-40B4-BE49-F238E27FC236}">
                <a16:creationId xmlns:a16="http://schemas.microsoft.com/office/drawing/2014/main" id="{0418A7B2-2A93-5545-ADCF-5DF9F6D8D992}"/>
              </a:ext>
            </a:extLst>
          </p:cNvPr>
          <p:cNvSpPr/>
          <p:nvPr/>
        </p:nvSpPr>
        <p:spPr>
          <a:xfrm>
            <a:off x="2707425" y="1007065"/>
            <a:ext cx="1392671"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9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ConsumerService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42" name="Elbow Connector 441">
            <a:extLst>
              <a:ext uri="{FF2B5EF4-FFF2-40B4-BE49-F238E27FC236}">
                <a16:creationId xmlns:a16="http://schemas.microsoft.com/office/drawing/2014/main" id="{CABEA48A-E973-134E-AC3F-BD47DC61382D}"/>
              </a:ext>
            </a:extLst>
          </p:cNvPr>
          <p:cNvCxnSpPr>
            <a:cxnSpLocks/>
            <a:stCxn id="441" idx="3"/>
            <a:endCxn id="641" idx="1"/>
          </p:cNvCxnSpPr>
          <p:nvPr/>
        </p:nvCxnSpPr>
        <p:spPr>
          <a:xfrm>
            <a:off x="4100096" y="1190229"/>
            <a:ext cx="638413" cy="2847611"/>
          </a:xfrm>
          <a:prstGeom prst="bentConnector3">
            <a:avLst>
              <a:gd name="adj1" fmla="val 5143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3" name="Elbow Connector 442">
            <a:extLst>
              <a:ext uri="{FF2B5EF4-FFF2-40B4-BE49-F238E27FC236}">
                <a16:creationId xmlns:a16="http://schemas.microsoft.com/office/drawing/2014/main" id="{3495B941-8E55-744E-BC0B-EC4E60C83115}"/>
              </a:ext>
            </a:extLst>
          </p:cNvPr>
          <p:cNvCxnSpPr>
            <a:cxnSpLocks/>
            <a:stCxn id="353" idx="3"/>
            <a:endCxn id="641" idx="1"/>
          </p:cNvCxnSpPr>
          <p:nvPr/>
        </p:nvCxnSpPr>
        <p:spPr>
          <a:xfrm>
            <a:off x="4117590" y="2848548"/>
            <a:ext cx="620919" cy="118929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4" name="Elbow Connector 443">
            <a:extLst>
              <a:ext uri="{FF2B5EF4-FFF2-40B4-BE49-F238E27FC236}">
                <a16:creationId xmlns:a16="http://schemas.microsoft.com/office/drawing/2014/main" id="{E368D8C5-A758-144B-AF8A-06EC9B4B1F95}"/>
              </a:ext>
            </a:extLst>
          </p:cNvPr>
          <p:cNvCxnSpPr>
            <a:cxnSpLocks/>
            <a:stCxn id="850" idx="2"/>
            <a:endCxn id="440" idx="2"/>
          </p:cNvCxnSpPr>
          <p:nvPr/>
        </p:nvCxnSpPr>
        <p:spPr>
          <a:xfrm rot="5400000">
            <a:off x="5740311" y="2551740"/>
            <a:ext cx="774619" cy="5431121"/>
          </a:xfrm>
          <a:prstGeom prst="bentConnector3">
            <a:avLst>
              <a:gd name="adj1" fmla="val 17318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BF0EF2-A5AB-0642-94EC-1624508BE123}"/>
              </a:ext>
            </a:extLst>
          </p:cNvPr>
          <p:cNvSpPr txBox="1"/>
          <p:nvPr/>
        </p:nvSpPr>
        <p:spPr>
          <a:xfrm>
            <a:off x="9063576" y="186784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446" name="Elbow Connector 445">
            <a:extLst>
              <a:ext uri="{FF2B5EF4-FFF2-40B4-BE49-F238E27FC236}">
                <a16:creationId xmlns:a16="http://schemas.microsoft.com/office/drawing/2014/main" id="{7B2D0FC3-6C46-2347-B2EB-CDA257D9FCD8}"/>
              </a:ext>
            </a:extLst>
          </p:cNvPr>
          <p:cNvCxnSpPr>
            <a:cxnSpLocks/>
            <a:stCxn id="287" idx="3"/>
            <a:endCxn id="73" idx="1"/>
          </p:cNvCxnSpPr>
          <p:nvPr/>
        </p:nvCxnSpPr>
        <p:spPr>
          <a:xfrm>
            <a:off x="6962159" y="972656"/>
            <a:ext cx="2101417" cy="1124569"/>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DBD16271-B831-1349-BD8B-26716873CB0F}"/>
              </a:ext>
            </a:extLst>
          </p:cNvPr>
          <p:cNvSpPr txBox="1"/>
          <p:nvPr/>
        </p:nvSpPr>
        <p:spPr>
          <a:xfrm>
            <a:off x="2757010" y="6130461"/>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516" name="Elbow Connector 515">
            <a:extLst>
              <a:ext uri="{FF2B5EF4-FFF2-40B4-BE49-F238E27FC236}">
                <a16:creationId xmlns:a16="http://schemas.microsoft.com/office/drawing/2014/main" id="{41C59B9C-1F8D-E746-92A4-BB7FF1674678}"/>
              </a:ext>
            </a:extLst>
          </p:cNvPr>
          <p:cNvCxnSpPr>
            <a:cxnSpLocks/>
            <a:stCxn id="447" idx="0"/>
            <a:endCxn id="440" idx="2"/>
          </p:cNvCxnSpPr>
          <p:nvPr/>
        </p:nvCxnSpPr>
        <p:spPr>
          <a:xfrm rot="5400000" flipH="1" flipV="1">
            <a:off x="2934454" y="5652857"/>
            <a:ext cx="475851" cy="479359"/>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17" name="Google Shape;61;p12">
            <a:extLst>
              <a:ext uri="{FF2B5EF4-FFF2-40B4-BE49-F238E27FC236}">
                <a16:creationId xmlns:a16="http://schemas.microsoft.com/office/drawing/2014/main" id="{1941FDF4-E979-6C4B-A40E-D70FEC6EAC82}"/>
              </a:ext>
            </a:extLst>
          </p:cNvPr>
          <p:cNvSpPr txBox="1">
            <a:spLocks/>
          </p:cNvSpPr>
          <p:nvPr/>
        </p:nvSpPr>
        <p:spPr>
          <a:xfrm>
            <a:off x="8353973" y="12624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18" name="Google Shape;61;p12">
            <a:extLst>
              <a:ext uri="{FF2B5EF4-FFF2-40B4-BE49-F238E27FC236}">
                <a16:creationId xmlns:a16="http://schemas.microsoft.com/office/drawing/2014/main" id="{658191C4-CE47-5748-95E6-825495E35330}"/>
              </a:ext>
            </a:extLst>
          </p:cNvPr>
          <p:cNvSpPr txBox="1">
            <a:spLocks/>
          </p:cNvSpPr>
          <p:nvPr/>
        </p:nvSpPr>
        <p:spPr>
          <a:xfrm>
            <a:off x="3396130" y="374745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519" name="Elbow Connector 518">
            <a:extLst>
              <a:ext uri="{FF2B5EF4-FFF2-40B4-BE49-F238E27FC236}">
                <a16:creationId xmlns:a16="http://schemas.microsoft.com/office/drawing/2014/main" id="{5A7D92A4-1E76-B847-8F3F-FA1A2B4DCB9D}"/>
              </a:ext>
            </a:extLst>
          </p:cNvPr>
          <p:cNvCxnSpPr>
            <a:cxnSpLocks/>
            <a:stCxn id="440" idx="0"/>
            <a:endCxn id="802" idx="2"/>
          </p:cNvCxnSpPr>
          <p:nvPr/>
        </p:nvCxnSpPr>
        <p:spPr>
          <a:xfrm rot="5400000" flipH="1" flipV="1">
            <a:off x="3284696" y="5157919"/>
            <a:ext cx="254726" cy="12700"/>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0" name="Rounded Rectangle 519">
            <a:extLst>
              <a:ext uri="{FF2B5EF4-FFF2-40B4-BE49-F238E27FC236}">
                <a16:creationId xmlns:a16="http://schemas.microsoft.com/office/drawing/2014/main" id="{D7111AE6-E85A-1243-AC94-BEE009A3475D}"/>
              </a:ext>
            </a:extLst>
          </p:cNvPr>
          <p:cNvSpPr/>
          <p:nvPr/>
        </p:nvSpPr>
        <p:spPr>
          <a:xfrm>
            <a:off x="796486" y="2109840"/>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900"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1" name="Rounded Rectangle 520">
            <a:extLst>
              <a:ext uri="{FF2B5EF4-FFF2-40B4-BE49-F238E27FC236}">
                <a16:creationId xmlns:a16="http://schemas.microsoft.com/office/drawing/2014/main" id="{1C028A25-4EFB-AC49-A267-10BFAD48B3ED}"/>
              </a:ext>
            </a:extLst>
          </p:cNvPr>
          <p:cNvSpPr/>
          <p:nvPr/>
        </p:nvSpPr>
        <p:spPr>
          <a:xfrm>
            <a:off x="822446" y="147798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2" name="Google Shape;61;p12">
            <a:extLst>
              <a:ext uri="{FF2B5EF4-FFF2-40B4-BE49-F238E27FC236}">
                <a16:creationId xmlns:a16="http://schemas.microsoft.com/office/drawing/2014/main" id="{C9C39B6C-D469-5347-813F-5BDF2E84F824}"/>
              </a:ext>
            </a:extLst>
          </p:cNvPr>
          <p:cNvSpPr txBox="1">
            <a:spLocks/>
          </p:cNvSpPr>
          <p:nvPr/>
        </p:nvSpPr>
        <p:spPr>
          <a:xfrm>
            <a:off x="8335207" y="18648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523" name="TextBox 522">
            <a:extLst>
              <a:ext uri="{FF2B5EF4-FFF2-40B4-BE49-F238E27FC236}">
                <a16:creationId xmlns:a16="http://schemas.microsoft.com/office/drawing/2014/main" id="{C919DE07-42EB-014F-BE71-9B0677EA0E6B}"/>
              </a:ext>
            </a:extLst>
          </p:cNvPr>
          <p:cNvSpPr txBox="1"/>
          <p:nvPr/>
        </p:nvSpPr>
        <p:spPr>
          <a:xfrm>
            <a:off x="9069657" y="1262365"/>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sp>
        <p:nvSpPr>
          <p:cNvPr id="524" name="TextBox 523">
            <a:extLst>
              <a:ext uri="{FF2B5EF4-FFF2-40B4-BE49-F238E27FC236}">
                <a16:creationId xmlns:a16="http://schemas.microsoft.com/office/drawing/2014/main" id="{2C078326-5AEE-1941-BED9-D8348471EE58}"/>
              </a:ext>
            </a:extLst>
          </p:cNvPr>
          <p:cNvSpPr txBox="1"/>
          <p:nvPr/>
        </p:nvSpPr>
        <p:spPr>
          <a:xfrm>
            <a:off x="10203699" y="4468719"/>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525" name="Elbow Connector 524">
            <a:extLst>
              <a:ext uri="{FF2B5EF4-FFF2-40B4-BE49-F238E27FC236}">
                <a16:creationId xmlns:a16="http://schemas.microsoft.com/office/drawing/2014/main" id="{628B8CC6-D4D5-7C4E-B002-B07D0A2BC9FC}"/>
              </a:ext>
            </a:extLst>
          </p:cNvPr>
          <p:cNvCxnSpPr>
            <a:cxnSpLocks/>
            <a:stCxn id="850" idx="3"/>
            <a:endCxn id="524" idx="1"/>
          </p:cNvCxnSpPr>
          <p:nvPr/>
        </p:nvCxnSpPr>
        <p:spPr>
          <a:xfrm>
            <a:off x="9656899" y="4695327"/>
            <a:ext cx="546800" cy="277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4" name="Elbow Connector 743">
            <a:extLst>
              <a:ext uri="{FF2B5EF4-FFF2-40B4-BE49-F238E27FC236}">
                <a16:creationId xmlns:a16="http://schemas.microsoft.com/office/drawing/2014/main" id="{4DE821D9-D848-E448-93A1-89E18D9F1090}"/>
              </a:ext>
            </a:extLst>
          </p:cNvPr>
          <p:cNvCxnSpPr>
            <a:cxnSpLocks/>
            <a:stCxn id="289" idx="3"/>
            <a:endCxn id="641" idx="1"/>
          </p:cNvCxnSpPr>
          <p:nvPr/>
        </p:nvCxnSpPr>
        <p:spPr>
          <a:xfrm>
            <a:off x="4107423" y="2242638"/>
            <a:ext cx="631086" cy="179520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2" name="Elbow Connector 751">
            <a:extLst>
              <a:ext uri="{FF2B5EF4-FFF2-40B4-BE49-F238E27FC236}">
                <a16:creationId xmlns:a16="http://schemas.microsoft.com/office/drawing/2014/main" id="{CE3C6C1E-0260-FA4E-8396-EEF7DEAB276B}"/>
              </a:ext>
            </a:extLst>
          </p:cNvPr>
          <p:cNvCxnSpPr>
            <a:cxnSpLocks/>
            <a:stCxn id="355" idx="3"/>
            <a:endCxn id="287" idx="1"/>
          </p:cNvCxnSpPr>
          <p:nvPr/>
        </p:nvCxnSpPr>
        <p:spPr>
          <a:xfrm flipV="1">
            <a:off x="4112307" y="972656"/>
            <a:ext cx="1427576" cy="720955"/>
          </a:xfrm>
          <a:prstGeom prst="bentConnector3">
            <a:avLst>
              <a:gd name="adj1" fmla="val 42954"/>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7" name="Google Shape;61;p12">
            <a:extLst>
              <a:ext uri="{FF2B5EF4-FFF2-40B4-BE49-F238E27FC236}">
                <a16:creationId xmlns:a16="http://schemas.microsoft.com/office/drawing/2014/main" id="{DD1FDC1E-8E18-1640-8E10-7B9D8279F306}"/>
              </a:ext>
            </a:extLst>
          </p:cNvPr>
          <p:cNvSpPr txBox="1">
            <a:spLocks/>
          </p:cNvSpPr>
          <p:nvPr/>
        </p:nvSpPr>
        <p:spPr>
          <a:xfrm>
            <a:off x="4737339" y="76536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61" name="Elbow Connector 760">
            <a:extLst>
              <a:ext uri="{FF2B5EF4-FFF2-40B4-BE49-F238E27FC236}">
                <a16:creationId xmlns:a16="http://schemas.microsoft.com/office/drawing/2014/main" id="{FAFCA6DE-B8C8-E94D-B48B-A5FD04E6373B}"/>
              </a:ext>
            </a:extLst>
          </p:cNvPr>
          <p:cNvCxnSpPr>
            <a:cxnSpLocks/>
            <a:stCxn id="521" idx="3"/>
            <a:endCxn id="735" idx="1"/>
          </p:cNvCxnSpPr>
          <p:nvPr/>
        </p:nvCxnSpPr>
        <p:spPr>
          <a:xfrm>
            <a:off x="1994909" y="1730010"/>
            <a:ext cx="700097" cy="2422777"/>
          </a:xfrm>
          <a:prstGeom prst="bentConnector3">
            <a:avLst>
              <a:gd name="adj1" fmla="val 5130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125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Big Data Process</a:t>
            </a:r>
          </a:p>
        </p:txBody>
      </p:sp>
      <p:sp>
        <p:nvSpPr>
          <p:cNvPr id="3" name="Rectangle 3">
            <a:extLst>
              <a:ext uri="{FF2B5EF4-FFF2-40B4-BE49-F238E27FC236}">
                <a16:creationId xmlns:a16="http://schemas.microsoft.com/office/drawing/2014/main" id="{C35B7887-28CB-B445-8F6F-BA1ED92CD8A1}"/>
              </a:ext>
            </a:extLst>
          </p:cNvPr>
          <p:cNvSpPr txBox="1"/>
          <p:nvPr/>
        </p:nvSpPr>
        <p:spPr>
          <a:xfrm>
            <a:off x="496248" y="637567"/>
            <a:ext cx="262185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Agile and DevOps</a:t>
            </a:r>
          </a:p>
        </p:txBody>
      </p:sp>
      <p:sp>
        <p:nvSpPr>
          <p:cNvPr id="4" name="Rounded Rectangle 3">
            <a:extLst>
              <a:ext uri="{FF2B5EF4-FFF2-40B4-BE49-F238E27FC236}">
                <a16:creationId xmlns:a16="http://schemas.microsoft.com/office/drawing/2014/main" id="{FDE55D67-97F5-094D-A6E0-2916B97871E5}"/>
              </a:ext>
            </a:extLst>
          </p:cNvPr>
          <p:cNvSpPr/>
          <p:nvPr/>
        </p:nvSpPr>
        <p:spPr>
          <a:xfrm>
            <a:off x="11637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Code</a:t>
            </a:r>
          </a:p>
        </p:txBody>
      </p:sp>
      <p:sp>
        <p:nvSpPr>
          <p:cNvPr id="5" name="Rounded Rectangle 4">
            <a:extLst>
              <a:ext uri="{FF2B5EF4-FFF2-40B4-BE49-F238E27FC236}">
                <a16:creationId xmlns:a16="http://schemas.microsoft.com/office/drawing/2014/main" id="{23272163-4D5F-0340-9FE5-6F29C74CA330}"/>
              </a:ext>
            </a:extLst>
          </p:cNvPr>
          <p:cNvSpPr/>
          <p:nvPr/>
        </p:nvSpPr>
        <p:spPr>
          <a:xfrm>
            <a:off x="26420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Build</a:t>
            </a:r>
          </a:p>
        </p:txBody>
      </p:sp>
      <p:sp>
        <p:nvSpPr>
          <p:cNvPr id="6" name="Rounded Rectangle 5">
            <a:extLst>
              <a:ext uri="{FF2B5EF4-FFF2-40B4-BE49-F238E27FC236}">
                <a16:creationId xmlns:a16="http://schemas.microsoft.com/office/drawing/2014/main" id="{EEEF2EDC-554C-2B4D-AEBD-A39EA2E45936}"/>
              </a:ext>
            </a:extLst>
          </p:cNvPr>
          <p:cNvSpPr/>
          <p:nvPr/>
        </p:nvSpPr>
        <p:spPr>
          <a:xfrm>
            <a:off x="407457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Integrate</a:t>
            </a:r>
          </a:p>
        </p:txBody>
      </p:sp>
      <p:sp>
        <p:nvSpPr>
          <p:cNvPr id="7" name="Rounded Rectangle 6">
            <a:extLst>
              <a:ext uri="{FF2B5EF4-FFF2-40B4-BE49-F238E27FC236}">
                <a16:creationId xmlns:a16="http://schemas.microsoft.com/office/drawing/2014/main" id="{54746F67-840B-D044-B994-01DF7648A914}"/>
              </a:ext>
            </a:extLst>
          </p:cNvPr>
          <p:cNvSpPr/>
          <p:nvPr/>
        </p:nvSpPr>
        <p:spPr>
          <a:xfrm>
            <a:off x="555285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Test</a:t>
            </a:r>
          </a:p>
        </p:txBody>
      </p:sp>
      <p:sp>
        <p:nvSpPr>
          <p:cNvPr id="8" name="Rounded Rectangle 7">
            <a:extLst>
              <a:ext uri="{FF2B5EF4-FFF2-40B4-BE49-F238E27FC236}">
                <a16:creationId xmlns:a16="http://schemas.microsoft.com/office/drawing/2014/main" id="{6DE27AB1-6330-5E40-A539-89EBAAF3FEC6}"/>
              </a:ext>
            </a:extLst>
          </p:cNvPr>
          <p:cNvSpPr/>
          <p:nvPr/>
        </p:nvSpPr>
        <p:spPr>
          <a:xfrm>
            <a:off x="70311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Release</a:t>
            </a:r>
          </a:p>
        </p:txBody>
      </p:sp>
      <p:sp>
        <p:nvSpPr>
          <p:cNvPr id="9" name="Rounded Rectangle 8">
            <a:extLst>
              <a:ext uri="{FF2B5EF4-FFF2-40B4-BE49-F238E27FC236}">
                <a16:creationId xmlns:a16="http://schemas.microsoft.com/office/drawing/2014/main" id="{CB66F471-579A-C54C-8C0F-1AC977F266CE}"/>
              </a:ext>
            </a:extLst>
          </p:cNvPr>
          <p:cNvSpPr/>
          <p:nvPr/>
        </p:nvSpPr>
        <p:spPr>
          <a:xfrm>
            <a:off x="85094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grpSp>
        <p:nvGrpSpPr>
          <p:cNvPr id="2" name="Group 1">
            <a:extLst>
              <a:ext uri="{FF2B5EF4-FFF2-40B4-BE49-F238E27FC236}">
                <a16:creationId xmlns:a16="http://schemas.microsoft.com/office/drawing/2014/main" id="{7566641E-7DE1-A841-9BCB-F8FAD659F3FE}"/>
              </a:ext>
            </a:extLst>
          </p:cNvPr>
          <p:cNvGrpSpPr/>
          <p:nvPr/>
        </p:nvGrpSpPr>
        <p:grpSpPr>
          <a:xfrm>
            <a:off x="1163738" y="4860193"/>
            <a:ext cx="8632556" cy="287618"/>
            <a:chOff x="1163737" y="2088103"/>
            <a:chExt cx="8678277" cy="287618"/>
          </a:xfrm>
        </p:grpSpPr>
        <p:sp>
          <p:nvSpPr>
            <p:cNvPr id="10" name="Right Arrow 9">
              <a:extLst>
                <a:ext uri="{FF2B5EF4-FFF2-40B4-BE49-F238E27FC236}">
                  <a16:creationId xmlns:a16="http://schemas.microsoft.com/office/drawing/2014/main" id="{4C2537B7-D378-4848-A35D-B9B62D42AFFC}"/>
                </a:ext>
              </a:extLst>
            </p:cNvPr>
            <p:cNvSpPr/>
            <p:nvPr/>
          </p:nvSpPr>
          <p:spPr>
            <a:xfrm>
              <a:off x="1300964" y="2100959"/>
              <a:ext cx="854105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1" name="Left Arrow 10">
              <a:extLst>
                <a:ext uri="{FF2B5EF4-FFF2-40B4-BE49-F238E27FC236}">
                  <a16:creationId xmlns:a16="http://schemas.microsoft.com/office/drawing/2014/main" id="{00E1D785-B10B-9C4D-B4C6-6F32635A183D}"/>
                </a:ext>
              </a:extLst>
            </p:cNvPr>
            <p:cNvSpPr/>
            <p:nvPr/>
          </p:nvSpPr>
          <p:spPr>
            <a:xfrm>
              <a:off x="1163737" y="2088103"/>
              <a:ext cx="854105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grpSp>
        <p:nvGrpSpPr>
          <p:cNvPr id="13" name="Group 12">
            <a:extLst>
              <a:ext uri="{FF2B5EF4-FFF2-40B4-BE49-F238E27FC236}">
                <a16:creationId xmlns:a16="http://schemas.microsoft.com/office/drawing/2014/main" id="{841ADDCC-C61E-9543-89E8-71E6E2C93CDA}"/>
              </a:ext>
            </a:extLst>
          </p:cNvPr>
          <p:cNvGrpSpPr/>
          <p:nvPr/>
        </p:nvGrpSpPr>
        <p:grpSpPr>
          <a:xfrm>
            <a:off x="1163737" y="2977347"/>
            <a:ext cx="2765158" cy="287618"/>
            <a:chOff x="1163735" y="2088103"/>
            <a:chExt cx="8678279" cy="287618"/>
          </a:xfrm>
        </p:grpSpPr>
        <p:sp>
          <p:nvSpPr>
            <p:cNvPr id="14" name="Right Arrow 13">
              <a:extLst>
                <a:ext uri="{FF2B5EF4-FFF2-40B4-BE49-F238E27FC236}">
                  <a16:creationId xmlns:a16="http://schemas.microsoft.com/office/drawing/2014/main" id="{050E1637-7CE6-B04E-BE96-2EB8810EE604}"/>
                </a:ext>
              </a:extLst>
            </p:cNvPr>
            <p:cNvSpPr/>
            <p:nvPr/>
          </p:nvSpPr>
          <p:spPr>
            <a:xfrm>
              <a:off x="1594414" y="2100959"/>
              <a:ext cx="824760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5" name="Left Arrow 14">
              <a:extLst>
                <a:ext uri="{FF2B5EF4-FFF2-40B4-BE49-F238E27FC236}">
                  <a16:creationId xmlns:a16="http://schemas.microsoft.com/office/drawing/2014/main" id="{6D3270A9-E49B-9843-82B0-C1D1E26A5A6C}"/>
                </a:ext>
              </a:extLst>
            </p:cNvPr>
            <p:cNvSpPr/>
            <p:nvPr/>
          </p:nvSpPr>
          <p:spPr>
            <a:xfrm>
              <a:off x="1163735" y="2088103"/>
              <a:ext cx="824760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16" name="Rectangle 15">
            <a:extLst>
              <a:ext uri="{FF2B5EF4-FFF2-40B4-BE49-F238E27FC236}">
                <a16:creationId xmlns:a16="http://schemas.microsoft.com/office/drawing/2014/main" id="{7EC907C9-C298-1D4C-87EA-9B4CC3AB5942}"/>
              </a:ext>
            </a:extLst>
          </p:cNvPr>
          <p:cNvSpPr/>
          <p:nvPr/>
        </p:nvSpPr>
        <p:spPr>
          <a:xfrm>
            <a:off x="2398828" y="2728190"/>
            <a:ext cx="1392217"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Agile Development</a:t>
            </a:r>
          </a:p>
        </p:txBody>
      </p:sp>
      <p:cxnSp>
        <p:nvCxnSpPr>
          <p:cNvPr id="17" name="Straight Connector 16">
            <a:extLst>
              <a:ext uri="{FF2B5EF4-FFF2-40B4-BE49-F238E27FC236}">
                <a16:creationId xmlns:a16="http://schemas.microsoft.com/office/drawing/2014/main" id="{34CC6294-BB38-BE45-A2F2-BC09E6363907}"/>
              </a:ext>
            </a:extLst>
          </p:cNvPr>
          <p:cNvCxnSpPr>
            <a:cxnSpLocks/>
          </p:cNvCxnSpPr>
          <p:nvPr/>
        </p:nvCxnSpPr>
        <p:spPr>
          <a:xfrm flipV="1">
            <a:off x="3997711" y="2004637"/>
            <a:ext cx="0" cy="989136"/>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036B06-7A94-9647-AD60-8B490892CB3B}"/>
              </a:ext>
            </a:extLst>
          </p:cNvPr>
          <p:cNvCxnSpPr>
            <a:cxnSpLocks/>
          </p:cNvCxnSpPr>
          <p:nvPr/>
        </p:nvCxnSpPr>
        <p:spPr>
          <a:xfrm flipV="1">
            <a:off x="6937241" y="2015965"/>
            <a:ext cx="0" cy="1650440"/>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D2EC38-441F-4145-A42E-894190D9258A}"/>
              </a:ext>
            </a:extLst>
          </p:cNvPr>
          <p:cNvGrpSpPr/>
          <p:nvPr/>
        </p:nvGrpSpPr>
        <p:grpSpPr>
          <a:xfrm>
            <a:off x="1163734" y="3520289"/>
            <a:ext cx="5675999" cy="287618"/>
            <a:chOff x="1163734" y="2626924"/>
            <a:chExt cx="5773498" cy="287618"/>
          </a:xfrm>
        </p:grpSpPr>
        <p:sp>
          <p:nvSpPr>
            <p:cNvPr id="23" name="Right Arrow 22">
              <a:extLst>
                <a:ext uri="{FF2B5EF4-FFF2-40B4-BE49-F238E27FC236}">
                  <a16:creationId xmlns:a16="http://schemas.microsoft.com/office/drawing/2014/main" id="{2AF6A4BF-ACB5-C94B-AE1A-24421A4F60C5}"/>
                </a:ext>
              </a:extLst>
            </p:cNvPr>
            <p:cNvSpPr/>
            <p:nvPr/>
          </p:nvSpPr>
          <p:spPr>
            <a:xfrm>
              <a:off x="1300964" y="2639780"/>
              <a:ext cx="5636268"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24" name="Left Arrow 23">
              <a:extLst>
                <a:ext uri="{FF2B5EF4-FFF2-40B4-BE49-F238E27FC236}">
                  <a16:creationId xmlns:a16="http://schemas.microsoft.com/office/drawing/2014/main" id="{15574526-3B7E-3E4C-BDD1-7C04042937EE}"/>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cxnSp>
        <p:nvCxnSpPr>
          <p:cNvPr id="28" name="Straight Connector 27">
            <a:extLst>
              <a:ext uri="{FF2B5EF4-FFF2-40B4-BE49-F238E27FC236}">
                <a16:creationId xmlns:a16="http://schemas.microsoft.com/office/drawing/2014/main" id="{51A92AD2-A74A-6947-8851-3794A22AE65A}"/>
              </a:ext>
            </a:extLst>
          </p:cNvPr>
          <p:cNvCxnSpPr>
            <a:cxnSpLocks/>
          </p:cNvCxnSpPr>
          <p:nvPr/>
        </p:nvCxnSpPr>
        <p:spPr>
          <a:xfrm flipV="1">
            <a:off x="8403435" y="2031347"/>
            <a:ext cx="0" cy="2304687"/>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D6D701-45FD-1245-983F-D7E098E8A0EF}"/>
              </a:ext>
            </a:extLst>
          </p:cNvPr>
          <p:cNvSpPr/>
          <p:nvPr/>
        </p:nvSpPr>
        <p:spPr>
          <a:xfrm>
            <a:off x="4718014" y="3260808"/>
            <a:ext cx="2051828"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Integration </a:t>
            </a:r>
          </a:p>
        </p:txBody>
      </p:sp>
      <p:grpSp>
        <p:nvGrpSpPr>
          <p:cNvPr id="30" name="Group 29">
            <a:extLst>
              <a:ext uri="{FF2B5EF4-FFF2-40B4-BE49-F238E27FC236}">
                <a16:creationId xmlns:a16="http://schemas.microsoft.com/office/drawing/2014/main" id="{75AE039C-714D-6A46-B172-A07C9E558A01}"/>
              </a:ext>
            </a:extLst>
          </p:cNvPr>
          <p:cNvGrpSpPr/>
          <p:nvPr/>
        </p:nvGrpSpPr>
        <p:grpSpPr>
          <a:xfrm>
            <a:off x="1159711" y="4147686"/>
            <a:ext cx="7158299" cy="314468"/>
            <a:chOff x="1163734" y="2608677"/>
            <a:chExt cx="5773498" cy="314468"/>
          </a:xfrm>
        </p:grpSpPr>
        <p:sp>
          <p:nvSpPr>
            <p:cNvPr id="31" name="Right Arrow 30">
              <a:extLst>
                <a:ext uri="{FF2B5EF4-FFF2-40B4-BE49-F238E27FC236}">
                  <a16:creationId xmlns:a16="http://schemas.microsoft.com/office/drawing/2014/main" id="{FEC86664-3F57-E349-99C2-068A7F3C2AF6}"/>
                </a:ext>
              </a:extLst>
            </p:cNvPr>
            <p:cNvSpPr/>
            <p:nvPr/>
          </p:nvSpPr>
          <p:spPr>
            <a:xfrm>
              <a:off x="1300964" y="2608677"/>
              <a:ext cx="5636268" cy="31446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32" name="Left Arrow 31">
              <a:extLst>
                <a:ext uri="{FF2B5EF4-FFF2-40B4-BE49-F238E27FC236}">
                  <a16:creationId xmlns:a16="http://schemas.microsoft.com/office/drawing/2014/main" id="{BA71B447-63F7-E346-95F4-34B882E6F4C6}"/>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36" name="Rectangle 35">
            <a:extLst>
              <a:ext uri="{FF2B5EF4-FFF2-40B4-BE49-F238E27FC236}">
                <a16:creationId xmlns:a16="http://schemas.microsoft.com/office/drawing/2014/main" id="{53E282AA-B6C1-464B-A8F9-B4F595B9F4FA}"/>
              </a:ext>
            </a:extLst>
          </p:cNvPr>
          <p:cNvSpPr/>
          <p:nvPr/>
        </p:nvSpPr>
        <p:spPr>
          <a:xfrm>
            <a:off x="6155030" y="3901508"/>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sp>
        <p:nvSpPr>
          <p:cNvPr id="37" name="Rectangle 36">
            <a:extLst>
              <a:ext uri="{FF2B5EF4-FFF2-40B4-BE49-F238E27FC236}">
                <a16:creationId xmlns:a16="http://schemas.microsoft.com/office/drawing/2014/main" id="{2428189C-829C-6D40-9E98-BBFF9A987B8F}"/>
              </a:ext>
            </a:extLst>
          </p:cNvPr>
          <p:cNvSpPr/>
          <p:nvPr/>
        </p:nvSpPr>
        <p:spPr>
          <a:xfrm>
            <a:off x="7674575" y="4610821"/>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cxnSp>
        <p:nvCxnSpPr>
          <p:cNvPr id="38" name="Straight Connector 37">
            <a:extLst>
              <a:ext uri="{FF2B5EF4-FFF2-40B4-BE49-F238E27FC236}">
                <a16:creationId xmlns:a16="http://schemas.microsoft.com/office/drawing/2014/main" id="{58552C4A-85D6-F84E-91D2-1C3A039214B2}"/>
              </a:ext>
            </a:extLst>
          </p:cNvPr>
          <p:cNvCxnSpPr>
            <a:cxnSpLocks/>
          </p:cNvCxnSpPr>
          <p:nvPr/>
        </p:nvCxnSpPr>
        <p:spPr>
          <a:xfrm flipV="1">
            <a:off x="9922180" y="2031348"/>
            <a:ext cx="0" cy="2974961"/>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B366DBD-F466-1D43-ABCE-32CFF8D93BC6}"/>
              </a:ext>
            </a:extLst>
          </p:cNvPr>
          <p:cNvSpPr/>
          <p:nvPr/>
        </p:nvSpPr>
        <p:spPr>
          <a:xfrm>
            <a:off x="10058684" y="2007673"/>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Operate</a:t>
            </a:r>
          </a:p>
        </p:txBody>
      </p:sp>
      <p:cxnSp>
        <p:nvCxnSpPr>
          <p:cNvPr id="41" name="Straight Connector 40">
            <a:extLst>
              <a:ext uri="{FF2B5EF4-FFF2-40B4-BE49-F238E27FC236}">
                <a16:creationId xmlns:a16="http://schemas.microsoft.com/office/drawing/2014/main" id="{EAC7AAC3-8984-F34A-8EBB-2F66B090DE33}"/>
              </a:ext>
            </a:extLst>
          </p:cNvPr>
          <p:cNvCxnSpPr>
            <a:cxnSpLocks/>
          </p:cNvCxnSpPr>
          <p:nvPr/>
        </p:nvCxnSpPr>
        <p:spPr>
          <a:xfrm flipV="1">
            <a:off x="11430415" y="2031347"/>
            <a:ext cx="0" cy="3714275"/>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5C74F4A-3B8A-3B47-AF99-218EAA8A0A75}"/>
              </a:ext>
            </a:extLst>
          </p:cNvPr>
          <p:cNvGrpSpPr/>
          <p:nvPr/>
        </p:nvGrpSpPr>
        <p:grpSpPr>
          <a:xfrm>
            <a:off x="1159711" y="5584124"/>
            <a:ext cx="10185850" cy="296221"/>
            <a:chOff x="1163737" y="2088103"/>
            <a:chExt cx="8678277" cy="296221"/>
          </a:xfrm>
        </p:grpSpPr>
        <p:sp>
          <p:nvSpPr>
            <p:cNvPr id="43" name="Right Arrow 42">
              <a:extLst>
                <a:ext uri="{FF2B5EF4-FFF2-40B4-BE49-F238E27FC236}">
                  <a16:creationId xmlns:a16="http://schemas.microsoft.com/office/drawing/2014/main" id="{CDA15ADB-199C-484D-B08D-6B0EA5D13BF9}"/>
                </a:ext>
              </a:extLst>
            </p:cNvPr>
            <p:cNvSpPr/>
            <p:nvPr/>
          </p:nvSpPr>
          <p:spPr>
            <a:xfrm>
              <a:off x="1300964" y="2096706"/>
              <a:ext cx="8541050" cy="28761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44" name="Left Arrow 43">
              <a:extLst>
                <a:ext uri="{FF2B5EF4-FFF2-40B4-BE49-F238E27FC236}">
                  <a16:creationId xmlns:a16="http://schemas.microsoft.com/office/drawing/2014/main" id="{EE66E9D7-C532-E847-A0CA-CFFCFAA07246}"/>
                </a:ext>
              </a:extLst>
            </p:cNvPr>
            <p:cNvSpPr/>
            <p:nvPr/>
          </p:nvSpPr>
          <p:spPr>
            <a:xfrm>
              <a:off x="1163737" y="2088103"/>
              <a:ext cx="8541047"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45" name="Rectangle 44">
            <a:extLst>
              <a:ext uri="{FF2B5EF4-FFF2-40B4-BE49-F238E27FC236}">
                <a16:creationId xmlns:a16="http://schemas.microsoft.com/office/drawing/2014/main" id="{F95468BA-6013-014E-B77E-F0B344A1E826}"/>
              </a:ext>
            </a:extLst>
          </p:cNvPr>
          <p:cNvSpPr/>
          <p:nvPr/>
        </p:nvSpPr>
        <p:spPr>
          <a:xfrm>
            <a:off x="10129575" y="5329506"/>
            <a:ext cx="1054912"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DevOps</a:t>
            </a:r>
          </a:p>
        </p:txBody>
      </p:sp>
      <p:sp>
        <p:nvSpPr>
          <p:cNvPr id="48" name="Rectangle 3">
            <a:extLst>
              <a:ext uri="{FF2B5EF4-FFF2-40B4-BE49-F238E27FC236}">
                <a16:creationId xmlns:a16="http://schemas.microsoft.com/office/drawing/2014/main" id="{AD5CC012-E834-8946-B8D2-129DD3B14E0D}"/>
              </a:ext>
            </a:extLst>
          </p:cNvPr>
          <p:cNvSpPr txBox="1"/>
          <p:nvPr/>
        </p:nvSpPr>
        <p:spPr>
          <a:xfrm>
            <a:off x="3285455" y="1407625"/>
            <a:ext cx="5403733" cy="30777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400" b="1" dirty="0">
                <a:solidFill>
                  <a:srgbClr val="F26F27"/>
                </a:solidFill>
                <a:latin typeface="Comic Sans MS" panose="030F0902030302020204" pitchFamily="66" charset="0"/>
                <a:ea typeface="Nanum Brush Script" panose="03060600000000000000" pitchFamily="66" charset="-127"/>
              </a:rPr>
              <a:t>Continuous Delivery / Deployment (CD)  </a:t>
            </a:r>
          </a:p>
        </p:txBody>
      </p:sp>
    </p:spTree>
    <p:extLst>
      <p:ext uri="{BB962C8B-B14F-4D97-AF65-F5344CB8AC3E}">
        <p14:creationId xmlns:p14="http://schemas.microsoft.com/office/powerpoint/2010/main" val="968376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Big Data Process</a:t>
            </a:r>
          </a:p>
        </p:txBody>
      </p:sp>
      <p:sp>
        <p:nvSpPr>
          <p:cNvPr id="3" name="Rectangle 3">
            <a:extLst>
              <a:ext uri="{FF2B5EF4-FFF2-40B4-BE49-F238E27FC236}">
                <a16:creationId xmlns:a16="http://schemas.microsoft.com/office/drawing/2014/main" id="{C35B7887-28CB-B445-8F6F-BA1ED92CD8A1}"/>
              </a:ext>
            </a:extLst>
          </p:cNvPr>
          <p:cNvSpPr txBox="1"/>
          <p:nvPr/>
        </p:nvSpPr>
        <p:spPr>
          <a:xfrm>
            <a:off x="496248" y="637567"/>
            <a:ext cx="262185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Agile and DevOps</a:t>
            </a:r>
          </a:p>
        </p:txBody>
      </p:sp>
      <p:pic>
        <p:nvPicPr>
          <p:cNvPr id="4" name="Picture 3">
            <a:extLst>
              <a:ext uri="{FF2B5EF4-FFF2-40B4-BE49-F238E27FC236}">
                <a16:creationId xmlns:a16="http://schemas.microsoft.com/office/drawing/2014/main" id="{FE45314F-733E-634D-8FC2-56C19D321D9B}"/>
              </a:ext>
            </a:extLst>
          </p:cNvPr>
          <p:cNvPicPr>
            <a:picLocks noChangeAspect="1"/>
          </p:cNvPicPr>
          <p:nvPr/>
        </p:nvPicPr>
        <p:blipFill>
          <a:blip r:embed="rId2">
            <a:alphaModFix amt="82000"/>
          </a:blip>
          <a:stretch>
            <a:fillRect/>
          </a:stretch>
        </p:blipFill>
        <p:spPr>
          <a:xfrm>
            <a:off x="1474470" y="2935545"/>
            <a:ext cx="939546" cy="652780"/>
          </a:xfrm>
          <a:prstGeom prst="rect">
            <a:avLst/>
          </a:prstGeom>
        </p:spPr>
      </p:pic>
      <p:sp>
        <p:nvSpPr>
          <p:cNvPr id="6" name="Rectangle 5">
            <a:extLst>
              <a:ext uri="{FF2B5EF4-FFF2-40B4-BE49-F238E27FC236}">
                <a16:creationId xmlns:a16="http://schemas.microsoft.com/office/drawing/2014/main" id="{BBEFA006-73B9-A54F-9F4C-F1E1E3270522}"/>
              </a:ext>
            </a:extLst>
          </p:cNvPr>
          <p:cNvSpPr/>
          <p:nvPr/>
        </p:nvSpPr>
        <p:spPr>
          <a:xfrm>
            <a:off x="1697355" y="3417178"/>
            <a:ext cx="493776" cy="14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a:t>
            </a:r>
          </a:p>
        </p:txBody>
      </p:sp>
      <p:pic>
        <p:nvPicPr>
          <p:cNvPr id="7" name="Picture 6">
            <a:extLst>
              <a:ext uri="{FF2B5EF4-FFF2-40B4-BE49-F238E27FC236}">
                <a16:creationId xmlns:a16="http://schemas.microsoft.com/office/drawing/2014/main" id="{E5D3F8CD-9C0C-8B4D-821E-F7573940450F}"/>
              </a:ext>
            </a:extLst>
          </p:cNvPr>
          <p:cNvPicPr>
            <a:picLocks noChangeAspect="1"/>
          </p:cNvPicPr>
          <p:nvPr/>
        </p:nvPicPr>
        <p:blipFill>
          <a:blip r:embed="rId3"/>
          <a:stretch>
            <a:fillRect/>
          </a:stretch>
        </p:blipFill>
        <p:spPr>
          <a:xfrm>
            <a:off x="3793368" y="1895669"/>
            <a:ext cx="808736" cy="820420"/>
          </a:xfrm>
          <a:prstGeom prst="rect">
            <a:avLst/>
          </a:prstGeom>
        </p:spPr>
      </p:pic>
      <p:grpSp>
        <p:nvGrpSpPr>
          <p:cNvPr id="8" name="Google Shape;425;p39">
            <a:extLst>
              <a:ext uri="{FF2B5EF4-FFF2-40B4-BE49-F238E27FC236}">
                <a16:creationId xmlns:a16="http://schemas.microsoft.com/office/drawing/2014/main" id="{6488F416-7503-2940-BBE7-859BE56F8FAA}"/>
              </a:ext>
            </a:extLst>
          </p:cNvPr>
          <p:cNvGrpSpPr/>
          <p:nvPr/>
        </p:nvGrpSpPr>
        <p:grpSpPr>
          <a:xfrm rot="17550685" flipV="1">
            <a:off x="2352324" y="1890798"/>
            <a:ext cx="1234603" cy="1025500"/>
            <a:chOff x="1113100" y="2199475"/>
            <a:chExt cx="801900" cy="1052172"/>
          </a:xfrm>
        </p:grpSpPr>
        <p:sp>
          <p:nvSpPr>
            <p:cNvPr id="9" name="Google Shape;426;p39">
              <a:extLst>
                <a:ext uri="{FF2B5EF4-FFF2-40B4-BE49-F238E27FC236}">
                  <a16:creationId xmlns:a16="http://schemas.microsoft.com/office/drawing/2014/main" id="{1E079343-EE9E-B549-BD38-2E469F88EA5B}"/>
                </a:ext>
              </a:extLst>
            </p:cNvPr>
            <p:cNvSpPr/>
            <p:nvPr/>
          </p:nvSpPr>
          <p:spPr>
            <a:xfrm>
              <a:off x="1113100" y="2291451"/>
              <a:ext cx="735850" cy="960196"/>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0067B7">
                <a:alpha val="48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87CBD8"/>
                </a:solidFill>
              </a:endParaRPr>
            </a:p>
          </p:txBody>
        </p:sp>
        <p:sp>
          <p:nvSpPr>
            <p:cNvPr id="10" name="Google Shape;427;p39">
              <a:extLst>
                <a:ext uri="{FF2B5EF4-FFF2-40B4-BE49-F238E27FC236}">
                  <a16:creationId xmlns:a16="http://schemas.microsoft.com/office/drawing/2014/main" id="{A16C2BDC-2483-754F-98B9-C4D4FA3BC062}"/>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0067B7">
                <a:alpha val="5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1" name="Rectangle 10">
            <a:extLst>
              <a:ext uri="{FF2B5EF4-FFF2-40B4-BE49-F238E27FC236}">
                <a16:creationId xmlns:a16="http://schemas.microsoft.com/office/drawing/2014/main" id="{B6F2D388-CFBE-F845-A5C1-DC420AEBF459}"/>
              </a:ext>
            </a:extLst>
          </p:cNvPr>
          <p:cNvSpPr/>
          <p:nvPr/>
        </p:nvSpPr>
        <p:spPr>
          <a:xfrm>
            <a:off x="2299254" y="1784188"/>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Pull</a:t>
            </a:r>
          </a:p>
        </p:txBody>
      </p:sp>
      <p:pic>
        <p:nvPicPr>
          <p:cNvPr id="13" name="Picture 12">
            <a:extLst>
              <a:ext uri="{FF2B5EF4-FFF2-40B4-BE49-F238E27FC236}">
                <a16:creationId xmlns:a16="http://schemas.microsoft.com/office/drawing/2014/main" id="{32675E63-3FA5-9F4A-A261-C60909D0255A}"/>
              </a:ext>
            </a:extLst>
          </p:cNvPr>
          <p:cNvPicPr>
            <a:picLocks noChangeAspect="1"/>
          </p:cNvPicPr>
          <p:nvPr/>
        </p:nvPicPr>
        <p:blipFill>
          <a:blip r:embed="rId4"/>
          <a:stretch>
            <a:fillRect/>
          </a:stretch>
        </p:blipFill>
        <p:spPr>
          <a:xfrm>
            <a:off x="3787526" y="3880509"/>
            <a:ext cx="820420" cy="649382"/>
          </a:xfrm>
          <a:prstGeom prst="rect">
            <a:avLst/>
          </a:prstGeom>
        </p:spPr>
      </p:pic>
      <p:grpSp>
        <p:nvGrpSpPr>
          <p:cNvPr id="15" name="Google Shape;236;p27">
            <a:extLst>
              <a:ext uri="{FF2B5EF4-FFF2-40B4-BE49-F238E27FC236}">
                <a16:creationId xmlns:a16="http://schemas.microsoft.com/office/drawing/2014/main" id="{11BFCC7D-E453-0F4A-901C-9A0217B28E92}"/>
              </a:ext>
            </a:extLst>
          </p:cNvPr>
          <p:cNvGrpSpPr/>
          <p:nvPr/>
        </p:nvGrpSpPr>
        <p:grpSpPr>
          <a:xfrm rot="5636591">
            <a:off x="3630491" y="3196635"/>
            <a:ext cx="1134489" cy="130601"/>
            <a:chOff x="3103836" y="2764475"/>
            <a:chExt cx="954587" cy="281287"/>
          </a:xfrm>
        </p:grpSpPr>
        <p:sp>
          <p:nvSpPr>
            <p:cNvPr id="16" name="Google Shape;237;p27">
              <a:extLst>
                <a:ext uri="{FF2B5EF4-FFF2-40B4-BE49-F238E27FC236}">
                  <a16:creationId xmlns:a16="http://schemas.microsoft.com/office/drawing/2014/main" id="{91589FD9-031B-8E40-B9A9-64C7C4D97A1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238;p27">
              <a:extLst>
                <a:ext uri="{FF2B5EF4-FFF2-40B4-BE49-F238E27FC236}">
                  <a16:creationId xmlns:a16="http://schemas.microsoft.com/office/drawing/2014/main" id="{65DDF385-A838-F641-A8E3-3D1C1C7BD5B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Rectangle 17">
            <a:extLst>
              <a:ext uri="{FF2B5EF4-FFF2-40B4-BE49-F238E27FC236}">
                <a16:creationId xmlns:a16="http://schemas.microsoft.com/office/drawing/2014/main" id="{CD78A823-57AF-3E40-9094-CBACAFC35FD8}"/>
              </a:ext>
            </a:extLst>
          </p:cNvPr>
          <p:cNvSpPr/>
          <p:nvPr/>
        </p:nvSpPr>
        <p:spPr>
          <a:xfrm>
            <a:off x="4204712" y="3022659"/>
            <a:ext cx="517841"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Push</a:t>
            </a:r>
          </a:p>
        </p:txBody>
      </p:sp>
      <p:pic>
        <p:nvPicPr>
          <p:cNvPr id="19" name="Picture 18">
            <a:extLst>
              <a:ext uri="{FF2B5EF4-FFF2-40B4-BE49-F238E27FC236}">
                <a16:creationId xmlns:a16="http://schemas.microsoft.com/office/drawing/2014/main" id="{F4FCD929-F227-0849-A685-D08FB99E72AE}"/>
              </a:ext>
            </a:extLst>
          </p:cNvPr>
          <p:cNvPicPr>
            <a:picLocks noChangeAspect="1"/>
          </p:cNvPicPr>
          <p:nvPr/>
        </p:nvPicPr>
        <p:blipFill>
          <a:blip r:embed="rId5"/>
          <a:stretch>
            <a:fillRect/>
          </a:stretch>
        </p:blipFill>
        <p:spPr>
          <a:xfrm>
            <a:off x="4171149" y="5206107"/>
            <a:ext cx="2189620" cy="1084966"/>
          </a:xfrm>
          <a:prstGeom prst="rect">
            <a:avLst/>
          </a:prstGeom>
        </p:spPr>
      </p:pic>
      <p:grpSp>
        <p:nvGrpSpPr>
          <p:cNvPr id="21" name="Google Shape;236;p27">
            <a:extLst>
              <a:ext uri="{FF2B5EF4-FFF2-40B4-BE49-F238E27FC236}">
                <a16:creationId xmlns:a16="http://schemas.microsoft.com/office/drawing/2014/main" id="{98916DAB-BD38-8943-BE6A-1F7FC3CBE090}"/>
              </a:ext>
            </a:extLst>
          </p:cNvPr>
          <p:cNvGrpSpPr/>
          <p:nvPr/>
        </p:nvGrpSpPr>
        <p:grpSpPr>
          <a:xfrm rot="2783793">
            <a:off x="4194901" y="4994699"/>
            <a:ext cx="1134489" cy="130601"/>
            <a:chOff x="3103836" y="2764475"/>
            <a:chExt cx="954587" cy="281287"/>
          </a:xfrm>
        </p:grpSpPr>
        <p:sp>
          <p:nvSpPr>
            <p:cNvPr id="22" name="Google Shape;237;p27">
              <a:extLst>
                <a:ext uri="{FF2B5EF4-FFF2-40B4-BE49-F238E27FC236}">
                  <a16:creationId xmlns:a16="http://schemas.microsoft.com/office/drawing/2014/main" id="{AB86658E-607B-3649-AE5F-BB778D3F412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8;p27">
              <a:extLst>
                <a:ext uri="{FF2B5EF4-FFF2-40B4-BE49-F238E27FC236}">
                  <a16:creationId xmlns:a16="http://schemas.microsoft.com/office/drawing/2014/main" id="{C08B9780-FD45-D246-9A27-E55997E926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4" name="Rectangle 23">
            <a:extLst>
              <a:ext uri="{FF2B5EF4-FFF2-40B4-BE49-F238E27FC236}">
                <a16:creationId xmlns:a16="http://schemas.microsoft.com/office/drawing/2014/main" id="{7C4CAE5B-7B03-E841-BBDD-AD46951B3DA8}"/>
              </a:ext>
            </a:extLst>
          </p:cNvPr>
          <p:cNvSpPr/>
          <p:nvPr/>
        </p:nvSpPr>
        <p:spPr>
          <a:xfrm>
            <a:off x="4683779" y="4762145"/>
            <a:ext cx="923615"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Analyze</a:t>
            </a:r>
          </a:p>
        </p:txBody>
      </p:sp>
      <p:pic>
        <p:nvPicPr>
          <p:cNvPr id="27" name="Picture 26">
            <a:extLst>
              <a:ext uri="{FF2B5EF4-FFF2-40B4-BE49-F238E27FC236}">
                <a16:creationId xmlns:a16="http://schemas.microsoft.com/office/drawing/2014/main" id="{03EFF157-270D-CF44-869E-28722C41D74F}"/>
              </a:ext>
            </a:extLst>
          </p:cNvPr>
          <p:cNvPicPr>
            <a:picLocks noChangeAspect="1"/>
          </p:cNvPicPr>
          <p:nvPr/>
        </p:nvPicPr>
        <p:blipFill>
          <a:blip r:embed="rId6"/>
          <a:stretch>
            <a:fillRect/>
          </a:stretch>
        </p:blipFill>
        <p:spPr>
          <a:xfrm>
            <a:off x="6426147" y="3294196"/>
            <a:ext cx="588579" cy="533393"/>
          </a:xfrm>
          <a:prstGeom prst="rect">
            <a:avLst/>
          </a:prstGeom>
        </p:spPr>
      </p:pic>
      <p:pic>
        <p:nvPicPr>
          <p:cNvPr id="29" name="Picture 28">
            <a:extLst>
              <a:ext uri="{FF2B5EF4-FFF2-40B4-BE49-F238E27FC236}">
                <a16:creationId xmlns:a16="http://schemas.microsoft.com/office/drawing/2014/main" id="{F59B11A7-51CF-2344-BD4C-003D4D169D3A}"/>
              </a:ext>
            </a:extLst>
          </p:cNvPr>
          <p:cNvPicPr>
            <a:picLocks noChangeAspect="1"/>
          </p:cNvPicPr>
          <p:nvPr/>
        </p:nvPicPr>
        <p:blipFill>
          <a:blip r:embed="rId7"/>
          <a:stretch>
            <a:fillRect/>
          </a:stretch>
        </p:blipFill>
        <p:spPr>
          <a:xfrm>
            <a:off x="6048170" y="3827419"/>
            <a:ext cx="1075568" cy="585641"/>
          </a:xfrm>
          <a:prstGeom prst="rect">
            <a:avLst/>
          </a:prstGeom>
        </p:spPr>
      </p:pic>
      <p:pic>
        <p:nvPicPr>
          <p:cNvPr id="33" name="Picture 32">
            <a:extLst>
              <a:ext uri="{FF2B5EF4-FFF2-40B4-BE49-F238E27FC236}">
                <a16:creationId xmlns:a16="http://schemas.microsoft.com/office/drawing/2014/main" id="{ADF0D393-5EFD-484D-963F-465324B316F1}"/>
              </a:ext>
            </a:extLst>
          </p:cNvPr>
          <p:cNvPicPr>
            <a:picLocks noChangeAspect="1"/>
          </p:cNvPicPr>
          <p:nvPr/>
        </p:nvPicPr>
        <p:blipFill>
          <a:blip r:embed="rId8"/>
          <a:stretch>
            <a:fillRect/>
          </a:stretch>
        </p:blipFill>
        <p:spPr>
          <a:xfrm>
            <a:off x="6109251" y="4673556"/>
            <a:ext cx="923615" cy="185601"/>
          </a:xfrm>
          <a:prstGeom prst="rect">
            <a:avLst/>
          </a:prstGeom>
        </p:spPr>
      </p:pic>
      <p:sp>
        <p:nvSpPr>
          <p:cNvPr id="34" name="Rectangle 33">
            <a:extLst>
              <a:ext uri="{FF2B5EF4-FFF2-40B4-BE49-F238E27FC236}">
                <a16:creationId xmlns:a16="http://schemas.microsoft.com/office/drawing/2014/main" id="{D6EFD747-0EC6-384E-9EBD-B66F24F121F6}"/>
              </a:ext>
            </a:extLst>
          </p:cNvPr>
          <p:cNvSpPr/>
          <p:nvPr/>
        </p:nvSpPr>
        <p:spPr>
          <a:xfrm>
            <a:off x="6335184" y="4456402"/>
            <a:ext cx="560413" cy="1185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or</a:t>
            </a:r>
          </a:p>
        </p:txBody>
      </p:sp>
      <p:grpSp>
        <p:nvGrpSpPr>
          <p:cNvPr id="35" name="Google Shape;236;p27">
            <a:extLst>
              <a:ext uri="{FF2B5EF4-FFF2-40B4-BE49-F238E27FC236}">
                <a16:creationId xmlns:a16="http://schemas.microsoft.com/office/drawing/2014/main" id="{532B25FA-A0E0-8541-96FA-4A7CEB8249DD}"/>
              </a:ext>
            </a:extLst>
          </p:cNvPr>
          <p:cNvGrpSpPr/>
          <p:nvPr/>
        </p:nvGrpSpPr>
        <p:grpSpPr>
          <a:xfrm rot="20503167">
            <a:off x="4478615" y="3810520"/>
            <a:ext cx="1936003" cy="151850"/>
            <a:chOff x="3103836" y="2764475"/>
            <a:chExt cx="954587" cy="281287"/>
          </a:xfrm>
        </p:grpSpPr>
        <p:sp>
          <p:nvSpPr>
            <p:cNvPr id="36" name="Google Shape;237;p27">
              <a:extLst>
                <a:ext uri="{FF2B5EF4-FFF2-40B4-BE49-F238E27FC236}">
                  <a16:creationId xmlns:a16="http://schemas.microsoft.com/office/drawing/2014/main" id="{8E5AE5BB-03A2-8140-9015-1F10A124BD5E}"/>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238;p27">
              <a:extLst>
                <a:ext uri="{FF2B5EF4-FFF2-40B4-BE49-F238E27FC236}">
                  <a16:creationId xmlns:a16="http://schemas.microsoft.com/office/drawing/2014/main" id="{1A1D2F3F-78FF-A640-BEB1-DAFCA6E9A8BD}"/>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8" name="Rectangle 37">
            <a:extLst>
              <a:ext uri="{FF2B5EF4-FFF2-40B4-BE49-F238E27FC236}">
                <a16:creationId xmlns:a16="http://schemas.microsoft.com/office/drawing/2014/main" id="{63ED45FD-6A40-714A-A491-1890DA844440}"/>
              </a:ext>
            </a:extLst>
          </p:cNvPr>
          <p:cNvSpPr/>
          <p:nvPr/>
        </p:nvSpPr>
        <p:spPr>
          <a:xfrm>
            <a:off x="1473019" y="3591039"/>
            <a:ext cx="820420"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Developer</a:t>
            </a:r>
          </a:p>
        </p:txBody>
      </p:sp>
      <p:sp>
        <p:nvSpPr>
          <p:cNvPr id="39" name="Rectangle 38">
            <a:extLst>
              <a:ext uri="{FF2B5EF4-FFF2-40B4-BE49-F238E27FC236}">
                <a16:creationId xmlns:a16="http://schemas.microsoft.com/office/drawing/2014/main" id="{12FF44EC-C8E7-C241-85C7-8D3AA6DA65F8}"/>
              </a:ext>
            </a:extLst>
          </p:cNvPr>
          <p:cNvSpPr/>
          <p:nvPr/>
        </p:nvSpPr>
        <p:spPr>
          <a:xfrm>
            <a:off x="2992824" y="402849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Task Orchestrator</a:t>
            </a:r>
          </a:p>
        </p:txBody>
      </p:sp>
      <p:sp>
        <p:nvSpPr>
          <p:cNvPr id="40" name="Rectangle 39">
            <a:extLst>
              <a:ext uri="{FF2B5EF4-FFF2-40B4-BE49-F238E27FC236}">
                <a16:creationId xmlns:a16="http://schemas.microsoft.com/office/drawing/2014/main" id="{DDC5DD1F-31EF-8145-AD29-C84223763E36}"/>
              </a:ext>
            </a:extLst>
          </p:cNvPr>
          <p:cNvSpPr/>
          <p:nvPr/>
        </p:nvSpPr>
        <p:spPr>
          <a:xfrm>
            <a:off x="4317335" y="2128428"/>
            <a:ext cx="1071397"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Source code repository</a:t>
            </a:r>
          </a:p>
        </p:txBody>
      </p:sp>
      <p:sp>
        <p:nvSpPr>
          <p:cNvPr id="41" name="Rectangle 40">
            <a:extLst>
              <a:ext uri="{FF2B5EF4-FFF2-40B4-BE49-F238E27FC236}">
                <a16:creationId xmlns:a16="http://schemas.microsoft.com/office/drawing/2014/main" id="{2361CB1E-A53C-A048-9987-CA053FDAB67C}"/>
              </a:ext>
            </a:extLst>
          </p:cNvPr>
          <p:cNvSpPr/>
          <p:nvPr/>
        </p:nvSpPr>
        <p:spPr>
          <a:xfrm>
            <a:off x="6878096" y="3445615"/>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Compilation tool</a:t>
            </a:r>
          </a:p>
        </p:txBody>
      </p:sp>
      <p:sp>
        <p:nvSpPr>
          <p:cNvPr id="42" name="Rectangle 41">
            <a:extLst>
              <a:ext uri="{FF2B5EF4-FFF2-40B4-BE49-F238E27FC236}">
                <a16:creationId xmlns:a16="http://schemas.microsoft.com/office/drawing/2014/main" id="{5C4AC394-0F93-D94C-959F-30E115BEADE5}"/>
              </a:ext>
            </a:extLst>
          </p:cNvPr>
          <p:cNvSpPr/>
          <p:nvPr/>
        </p:nvSpPr>
        <p:spPr>
          <a:xfrm>
            <a:off x="3992584" y="532623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static code analysis</a:t>
            </a:r>
          </a:p>
        </p:txBody>
      </p:sp>
      <p:grpSp>
        <p:nvGrpSpPr>
          <p:cNvPr id="48" name="Google Shape;236;p27">
            <a:extLst>
              <a:ext uri="{FF2B5EF4-FFF2-40B4-BE49-F238E27FC236}">
                <a16:creationId xmlns:a16="http://schemas.microsoft.com/office/drawing/2014/main" id="{67275771-4550-3F4F-AFF2-755882BBA6BF}"/>
              </a:ext>
            </a:extLst>
          </p:cNvPr>
          <p:cNvGrpSpPr/>
          <p:nvPr/>
        </p:nvGrpSpPr>
        <p:grpSpPr>
          <a:xfrm rot="16610653">
            <a:off x="6153192" y="2657912"/>
            <a:ext cx="1134489" cy="130601"/>
            <a:chOff x="3103836" y="2764475"/>
            <a:chExt cx="954587" cy="281287"/>
          </a:xfrm>
        </p:grpSpPr>
        <p:sp>
          <p:nvSpPr>
            <p:cNvPr id="49" name="Google Shape;237;p27">
              <a:extLst>
                <a:ext uri="{FF2B5EF4-FFF2-40B4-BE49-F238E27FC236}">
                  <a16:creationId xmlns:a16="http://schemas.microsoft.com/office/drawing/2014/main" id="{24A51CEE-549C-EA46-A7D2-C63C769BD5B7}"/>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38;p27">
              <a:extLst>
                <a:ext uri="{FF2B5EF4-FFF2-40B4-BE49-F238E27FC236}">
                  <a16:creationId xmlns:a16="http://schemas.microsoft.com/office/drawing/2014/main" id="{C6AABA48-58BD-D141-A2E6-8E477582C38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1" name="Rectangle 50">
            <a:extLst>
              <a:ext uri="{FF2B5EF4-FFF2-40B4-BE49-F238E27FC236}">
                <a16:creationId xmlns:a16="http://schemas.microsoft.com/office/drawing/2014/main" id="{2FE57064-53F0-D149-AB18-95D408B6E054}"/>
              </a:ext>
            </a:extLst>
          </p:cNvPr>
          <p:cNvSpPr/>
          <p:nvPr/>
        </p:nvSpPr>
        <p:spPr>
          <a:xfrm>
            <a:off x="5672179" y="2099769"/>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Binary repository</a:t>
            </a:r>
          </a:p>
        </p:txBody>
      </p:sp>
      <p:grpSp>
        <p:nvGrpSpPr>
          <p:cNvPr id="54" name="Google Shape;236;p27">
            <a:extLst>
              <a:ext uri="{FF2B5EF4-FFF2-40B4-BE49-F238E27FC236}">
                <a16:creationId xmlns:a16="http://schemas.microsoft.com/office/drawing/2014/main" id="{EF2FE7B5-C81F-7449-857E-12355EE9B4D8}"/>
              </a:ext>
            </a:extLst>
          </p:cNvPr>
          <p:cNvGrpSpPr/>
          <p:nvPr/>
        </p:nvGrpSpPr>
        <p:grpSpPr>
          <a:xfrm rot="2346976">
            <a:off x="7046686" y="3174744"/>
            <a:ext cx="3521115" cy="199621"/>
            <a:chOff x="3078120" y="2764474"/>
            <a:chExt cx="980303" cy="385463"/>
          </a:xfrm>
        </p:grpSpPr>
        <p:sp>
          <p:nvSpPr>
            <p:cNvPr id="55" name="Google Shape;237;p27">
              <a:extLst>
                <a:ext uri="{FF2B5EF4-FFF2-40B4-BE49-F238E27FC236}">
                  <a16:creationId xmlns:a16="http://schemas.microsoft.com/office/drawing/2014/main" id="{65F306BE-6756-3446-B6CB-FFCA922C9196}"/>
                </a:ext>
              </a:extLst>
            </p:cNvPr>
            <p:cNvSpPr/>
            <p:nvPr/>
          </p:nvSpPr>
          <p:spPr>
            <a:xfrm>
              <a:off x="3078120" y="2906319"/>
              <a:ext cx="942501" cy="243618"/>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6" name="Google Shape;238;p27">
              <a:extLst>
                <a:ext uri="{FF2B5EF4-FFF2-40B4-BE49-F238E27FC236}">
                  <a16:creationId xmlns:a16="http://schemas.microsoft.com/office/drawing/2014/main" id="{3258AF93-7255-8D42-9D61-E3797BF9C05F}"/>
                </a:ext>
              </a:extLst>
            </p:cNvPr>
            <p:cNvSpPr/>
            <p:nvPr/>
          </p:nvSpPr>
          <p:spPr>
            <a:xfrm>
              <a:off x="3940103" y="2764474"/>
              <a:ext cx="118320" cy="355541"/>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7" name="Rectangle 56">
            <a:extLst>
              <a:ext uri="{FF2B5EF4-FFF2-40B4-BE49-F238E27FC236}">
                <a16:creationId xmlns:a16="http://schemas.microsoft.com/office/drawing/2014/main" id="{C0C99595-5E66-964A-95C9-89572AE1D18B}"/>
              </a:ext>
            </a:extLst>
          </p:cNvPr>
          <p:cNvSpPr/>
          <p:nvPr/>
        </p:nvSpPr>
        <p:spPr>
          <a:xfrm>
            <a:off x="9938649" y="4088422"/>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Even Hub Citi</a:t>
            </a:r>
          </a:p>
        </p:txBody>
      </p:sp>
      <p:sp>
        <p:nvSpPr>
          <p:cNvPr id="58" name="Rectangle 57">
            <a:extLst>
              <a:ext uri="{FF2B5EF4-FFF2-40B4-BE49-F238E27FC236}">
                <a16:creationId xmlns:a16="http://schemas.microsoft.com/office/drawing/2014/main" id="{3367EDC5-FD1C-044C-8876-9535021C18A4}"/>
              </a:ext>
            </a:extLst>
          </p:cNvPr>
          <p:cNvSpPr/>
          <p:nvPr/>
        </p:nvSpPr>
        <p:spPr>
          <a:xfrm rot="20259276">
            <a:off x="4691006" y="3600841"/>
            <a:ext cx="1246127"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Package &amp; Test</a:t>
            </a:r>
          </a:p>
        </p:txBody>
      </p:sp>
      <p:sp>
        <p:nvSpPr>
          <p:cNvPr id="59" name="Rectangle 58">
            <a:extLst>
              <a:ext uri="{FF2B5EF4-FFF2-40B4-BE49-F238E27FC236}">
                <a16:creationId xmlns:a16="http://schemas.microsoft.com/office/drawing/2014/main" id="{81D2F708-7A34-6240-BE8D-3D03BF51F152}"/>
              </a:ext>
            </a:extLst>
          </p:cNvPr>
          <p:cNvSpPr/>
          <p:nvPr/>
        </p:nvSpPr>
        <p:spPr>
          <a:xfrm rot="16200000">
            <a:off x="6016841" y="2691377"/>
            <a:ext cx="980802"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sp>
        <p:nvSpPr>
          <p:cNvPr id="60" name="Rectangle 59">
            <a:extLst>
              <a:ext uri="{FF2B5EF4-FFF2-40B4-BE49-F238E27FC236}">
                <a16:creationId xmlns:a16="http://schemas.microsoft.com/office/drawing/2014/main" id="{CE696A29-65A4-AC49-8D55-1EA1B978DA9F}"/>
              </a:ext>
            </a:extLst>
          </p:cNvPr>
          <p:cNvSpPr/>
          <p:nvPr/>
        </p:nvSpPr>
        <p:spPr>
          <a:xfrm rot="2336950">
            <a:off x="7952585" y="2847281"/>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Deploy</a:t>
            </a:r>
          </a:p>
        </p:txBody>
      </p:sp>
      <p:pic>
        <p:nvPicPr>
          <p:cNvPr id="63" name="Picture 62">
            <a:extLst>
              <a:ext uri="{FF2B5EF4-FFF2-40B4-BE49-F238E27FC236}">
                <a16:creationId xmlns:a16="http://schemas.microsoft.com/office/drawing/2014/main" id="{6053BB9D-2496-2641-B3A4-B5D5D515690A}"/>
              </a:ext>
            </a:extLst>
          </p:cNvPr>
          <p:cNvPicPr>
            <a:picLocks noChangeAspect="1"/>
          </p:cNvPicPr>
          <p:nvPr/>
        </p:nvPicPr>
        <p:blipFill>
          <a:blip r:embed="rId9"/>
          <a:stretch>
            <a:fillRect/>
          </a:stretch>
        </p:blipFill>
        <p:spPr>
          <a:xfrm>
            <a:off x="9593865" y="1746159"/>
            <a:ext cx="750689" cy="641249"/>
          </a:xfrm>
          <a:prstGeom prst="rect">
            <a:avLst/>
          </a:prstGeom>
        </p:spPr>
      </p:pic>
      <p:grpSp>
        <p:nvGrpSpPr>
          <p:cNvPr id="65" name="Google Shape;236;p27">
            <a:extLst>
              <a:ext uri="{FF2B5EF4-FFF2-40B4-BE49-F238E27FC236}">
                <a16:creationId xmlns:a16="http://schemas.microsoft.com/office/drawing/2014/main" id="{CFE38905-31A4-A54B-B059-477C37DCF046}"/>
              </a:ext>
            </a:extLst>
          </p:cNvPr>
          <p:cNvGrpSpPr/>
          <p:nvPr/>
        </p:nvGrpSpPr>
        <p:grpSpPr>
          <a:xfrm rot="157637">
            <a:off x="7447688" y="1945477"/>
            <a:ext cx="2177230" cy="177360"/>
            <a:chOff x="3112554" y="2764475"/>
            <a:chExt cx="945869" cy="241667"/>
          </a:xfrm>
        </p:grpSpPr>
        <p:sp>
          <p:nvSpPr>
            <p:cNvPr id="66" name="Google Shape;237;p27">
              <a:extLst>
                <a:ext uri="{FF2B5EF4-FFF2-40B4-BE49-F238E27FC236}">
                  <a16:creationId xmlns:a16="http://schemas.microsoft.com/office/drawing/2014/main" id="{797B28D2-C106-C54E-AA81-2A62A5589B4F}"/>
                </a:ext>
              </a:extLst>
            </p:cNvPr>
            <p:cNvSpPr/>
            <p:nvPr/>
          </p:nvSpPr>
          <p:spPr>
            <a:xfrm>
              <a:off x="3112554" y="2830339"/>
              <a:ext cx="838038" cy="17580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7" name="Google Shape;238;p27">
              <a:extLst>
                <a:ext uri="{FF2B5EF4-FFF2-40B4-BE49-F238E27FC236}">
                  <a16:creationId xmlns:a16="http://schemas.microsoft.com/office/drawing/2014/main" id="{14BB8ABD-73B5-AA44-AA1A-5299929B62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68" name="Rectangle 67">
            <a:extLst>
              <a:ext uri="{FF2B5EF4-FFF2-40B4-BE49-F238E27FC236}">
                <a16:creationId xmlns:a16="http://schemas.microsoft.com/office/drawing/2014/main" id="{A282939F-7EE7-764D-A3A5-07A0FA6ABA3F}"/>
              </a:ext>
            </a:extLst>
          </p:cNvPr>
          <p:cNvSpPr/>
          <p:nvPr/>
        </p:nvSpPr>
        <p:spPr>
          <a:xfrm>
            <a:off x="10216166" y="1911231"/>
            <a:ext cx="937656"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Test Automation</a:t>
            </a:r>
          </a:p>
        </p:txBody>
      </p:sp>
      <p:sp>
        <p:nvSpPr>
          <p:cNvPr id="69" name="Rectangle 68">
            <a:extLst>
              <a:ext uri="{FF2B5EF4-FFF2-40B4-BE49-F238E27FC236}">
                <a16:creationId xmlns:a16="http://schemas.microsoft.com/office/drawing/2014/main" id="{74F0AE19-5C48-1348-8574-CB71088313BC}"/>
              </a:ext>
            </a:extLst>
          </p:cNvPr>
          <p:cNvSpPr/>
          <p:nvPr/>
        </p:nvSpPr>
        <p:spPr>
          <a:xfrm>
            <a:off x="7409271" y="1726059"/>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Download &amp; Test</a:t>
            </a:r>
          </a:p>
        </p:txBody>
      </p:sp>
      <p:grpSp>
        <p:nvGrpSpPr>
          <p:cNvPr id="64" name="Group 63">
            <a:extLst>
              <a:ext uri="{FF2B5EF4-FFF2-40B4-BE49-F238E27FC236}">
                <a16:creationId xmlns:a16="http://schemas.microsoft.com/office/drawing/2014/main" id="{78D31C42-4E61-8349-B61B-048A1F70F6CD}"/>
              </a:ext>
            </a:extLst>
          </p:cNvPr>
          <p:cNvGrpSpPr/>
          <p:nvPr/>
        </p:nvGrpSpPr>
        <p:grpSpPr>
          <a:xfrm>
            <a:off x="6048170" y="1775746"/>
            <a:ext cx="302359" cy="302281"/>
            <a:chOff x="11013913" y="2398568"/>
            <a:chExt cx="495381" cy="383043"/>
          </a:xfrm>
        </p:grpSpPr>
        <p:pic>
          <p:nvPicPr>
            <p:cNvPr id="70" name="Picture 69">
              <a:extLst>
                <a:ext uri="{FF2B5EF4-FFF2-40B4-BE49-F238E27FC236}">
                  <a16:creationId xmlns:a16="http://schemas.microsoft.com/office/drawing/2014/main" id="{F8DD0AD8-4C1B-FE4D-BD59-B041859A4183}"/>
                </a:ext>
              </a:extLst>
            </p:cNvPr>
            <p:cNvPicPr>
              <a:picLocks noChangeAspect="1"/>
            </p:cNvPicPr>
            <p:nvPr/>
          </p:nvPicPr>
          <p:blipFill>
            <a:blip r:embed="rId6"/>
            <a:stretch>
              <a:fillRect/>
            </a:stretch>
          </p:blipFill>
          <p:spPr>
            <a:xfrm>
              <a:off x="11013913" y="2499935"/>
              <a:ext cx="263688" cy="238964"/>
            </a:xfrm>
            <a:prstGeom prst="rect">
              <a:avLst/>
            </a:prstGeom>
          </p:spPr>
        </p:pic>
        <p:pic>
          <p:nvPicPr>
            <p:cNvPr id="71" name="Picture 70">
              <a:extLst>
                <a:ext uri="{FF2B5EF4-FFF2-40B4-BE49-F238E27FC236}">
                  <a16:creationId xmlns:a16="http://schemas.microsoft.com/office/drawing/2014/main" id="{94C686F8-AF86-8F4C-B9EE-CF7130F2E386}"/>
                </a:ext>
              </a:extLst>
            </p:cNvPr>
            <p:cNvPicPr>
              <a:picLocks noChangeAspect="1"/>
            </p:cNvPicPr>
            <p:nvPr/>
          </p:nvPicPr>
          <p:blipFill>
            <a:blip r:embed="rId6"/>
            <a:stretch>
              <a:fillRect/>
            </a:stretch>
          </p:blipFill>
          <p:spPr>
            <a:xfrm>
              <a:off x="11145757" y="2398568"/>
              <a:ext cx="263688" cy="238964"/>
            </a:xfrm>
            <a:prstGeom prst="rect">
              <a:avLst/>
            </a:prstGeom>
          </p:spPr>
        </p:pic>
        <p:pic>
          <p:nvPicPr>
            <p:cNvPr id="72" name="Picture 71">
              <a:extLst>
                <a:ext uri="{FF2B5EF4-FFF2-40B4-BE49-F238E27FC236}">
                  <a16:creationId xmlns:a16="http://schemas.microsoft.com/office/drawing/2014/main" id="{4C35A16F-0532-294A-85D4-16C1880566AF}"/>
                </a:ext>
              </a:extLst>
            </p:cNvPr>
            <p:cNvPicPr>
              <a:picLocks noChangeAspect="1"/>
            </p:cNvPicPr>
            <p:nvPr/>
          </p:nvPicPr>
          <p:blipFill>
            <a:blip r:embed="rId6"/>
            <a:stretch>
              <a:fillRect/>
            </a:stretch>
          </p:blipFill>
          <p:spPr>
            <a:xfrm>
              <a:off x="11245606" y="2542647"/>
              <a:ext cx="263688" cy="238964"/>
            </a:xfrm>
            <a:prstGeom prst="rect">
              <a:avLst/>
            </a:prstGeom>
          </p:spPr>
        </p:pic>
      </p:grpSp>
      <p:sp>
        <p:nvSpPr>
          <p:cNvPr id="61" name="Rectangle 3">
            <a:extLst>
              <a:ext uri="{FF2B5EF4-FFF2-40B4-BE49-F238E27FC236}">
                <a16:creationId xmlns:a16="http://schemas.microsoft.com/office/drawing/2014/main" id="{77F5D633-0438-6B4A-A4AF-339FCC02D124}"/>
              </a:ext>
            </a:extLst>
          </p:cNvPr>
          <p:cNvSpPr txBox="1"/>
          <p:nvPr/>
        </p:nvSpPr>
        <p:spPr>
          <a:xfrm>
            <a:off x="3267167" y="1133305"/>
            <a:ext cx="5403733" cy="27699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200" b="1" dirty="0">
                <a:solidFill>
                  <a:srgbClr val="C5277F"/>
                </a:solidFill>
                <a:latin typeface="Comic Sans MS" panose="030F0902030302020204" pitchFamily="66" charset="0"/>
                <a:ea typeface="Nanum Brush Script" panose="03060600000000000000" pitchFamily="66" charset="-127"/>
              </a:rPr>
              <a:t>Integration and continuous deployment</a:t>
            </a:r>
          </a:p>
        </p:txBody>
      </p:sp>
      <p:pic>
        <p:nvPicPr>
          <p:cNvPr id="5" name="Picture 4">
            <a:extLst>
              <a:ext uri="{FF2B5EF4-FFF2-40B4-BE49-F238E27FC236}">
                <a16:creationId xmlns:a16="http://schemas.microsoft.com/office/drawing/2014/main" id="{FC13D8FC-43A4-DA43-BF90-93CD89258DF3}"/>
              </a:ext>
            </a:extLst>
          </p:cNvPr>
          <p:cNvPicPr>
            <a:picLocks noChangeAspect="1"/>
          </p:cNvPicPr>
          <p:nvPr/>
        </p:nvPicPr>
        <p:blipFill>
          <a:blip r:embed="rId10"/>
          <a:stretch>
            <a:fillRect/>
          </a:stretch>
        </p:blipFill>
        <p:spPr>
          <a:xfrm>
            <a:off x="6478054" y="1681278"/>
            <a:ext cx="966632" cy="596962"/>
          </a:xfrm>
          <a:prstGeom prst="rect">
            <a:avLst/>
          </a:prstGeom>
        </p:spPr>
      </p:pic>
      <p:pic>
        <p:nvPicPr>
          <p:cNvPr id="12" name="Picture 11">
            <a:extLst>
              <a:ext uri="{FF2B5EF4-FFF2-40B4-BE49-F238E27FC236}">
                <a16:creationId xmlns:a16="http://schemas.microsoft.com/office/drawing/2014/main" id="{700BBA9D-139A-7A44-B627-60D2220907EB}"/>
              </a:ext>
            </a:extLst>
          </p:cNvPr>
          <p:cNvPicPr>
            <a:picLocks noChangeAspect="1"/>
          </p:cNvPicPr>
          <p:nvPr/>
        </p:nvPicPr>
        <p:blipFill>
          <a:blip r:embed="rId11"/>
          <a:stretch>
            <a:fillRect/>
          </a:stretch>
        </p:blipFill>
        <p:spPr>
          <a:xfrm>
            <a:off x="9969209" y="4120483"/>
            <a:ext cx="1039333" cy="867130"/>
          </a:xfrm>
          <a:prstGeom prst="rect">
            <a:avLst/>
          </a:prstGeom>
        </p:spPr>
      </p:pic>
      <p:sp>
        <p:nvSpPr>
          <p:cNvPr id="14" name="Rectangle 13">
            <a:extLst>
              <a:ext uri="{FF2B5EF4-FFF2-40B4-BE49-F238E27FC236}">
                <a16:creationId xmlns:a16="http://schemas.microsoft.com/office/drawing/2014/main" id="{4E0FF158-0772-C841-AECD-C8BC00AE17AF}"/>
              </a:ext>
            </a:extLst>
          </p:cNvPr>
          <p:cNvSpPr/>
          <p:nvPr/>
        </p:nvSpPr>
        <p:spPr>
          <a:xfrm>
            <a:off x="2954995" y="2716089"/>
            <a:ext cx="4996436" cy="3316849"/>
          </a:xfrm>
          <a:prstGeom prst="rect">
            <a:avLst/>
          </a:prstGeom>
          <a:noFill/>
          <a:ln w="6350">
            <a:solidFill>
              <a:srgbClr val="87CBD8">
                <a:alpha val="48000"/>
              </a:srgb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09AE9FE0-D40F-1549-82B9-6B8595126929}"/>
              </a:ext>
            </a:extLst>
          </p:cNvPr>
          <p:cNvSpPr/>
          <p:nvPr/>
        </p:nvSpPr>
        <p:spPr>
          <a:xfrm>
            <a:off x="3118104" y="5748756"/>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87CBD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RML</a:t>
            </a:r>
          </a:p>
        </p:txBody>
      </p:sp>
    </p:spTree>
    <p:extLst>
      <p:ext uri="{BB962C8B-B14F-4D97-AF65-F5344CB8AC3E}">
        <p14:creationId xmlns:p14="http://schemas.microsoft.com/office/powerpoint/2010/main" val="2207383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5" name="Rectángulo 4"/>
          <p:cNvSpPr/>
          <p:nvPr/>
        </p:nvSpPr>
        <p:spPr>
          <a:xfrm>
            <a:off x="2981315" y="1490012"/>
            <a:ext cx="4413388" cy="400110"/>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Table of Contents</a:t>
            </a:r>
            <a:endParaRPr lang="en-US" sz="2000" b="1" dirty="0">
              <a:solidFill>
                <a:srgbClr val="016AA2"/>
              </a:solidFill>
              <a:latin typeface="Arial"/>
              <a:ea typeface="Arial"/>
              <a:cs typeface="Arial"/>
            </a:endParaRPr>
          </a:p>
        </p:txBody>
      </p:sp>
      <p:sp>
        <p:nvSpPr>
          <p:cNvPr id="8" name="Rectángulo 4">
            <a:extLst>
              <a:ext uri="{FF2B5EF4-FFF2-40B4-BE49-F238E27FC236}">
                <a16:creationId xmlns:a16="http://schemas.microsoft.com/office/drawing/2014/main" id="{17B8FBC1-22F6-0147-8057-D46ADF1E5D33}"/>
              </a:ext>
            </a:extLst>
          </p:cNvPr>
          <p:cNvSpPr/>
          <p:nvPr/>
        </p:nvSpPr>
        <p:spPr>
          <a:xfrm>
            <a:off x="2981315" y="2117900"/>
            <a:ext cx="7113662" cy="1631212"/>
          </a:xfrm>
          <a:prstGeom prst="rect">
            <a:avLst/>
          </a:prstGeom>
          <a:ln w="12700">
            <a:miter lim="400000"/>
          </a:ln>
        </p:spPr>
        <p:txBody>
          <a:bodyPr wrap="square" lIns="45718" tIns="45718" rIns="45718" bIns="45718">
            <a:spAutoFit/>
          </a:bodyPr>
          <a:lstStyle/>
          <a:p>
            <a:pPr marL="342900" indent="-342900" defTabSz="914400">
              <a:buFont typeface="Wingdings" pitchFamily="2" charset="2"/>
              <a:buChar char="§"/>
            </a:pPr>
            <a:r>
              <a:rPr lang="en-US" sz="2000" b="1" dirty="0">
                <a:solidFill>
                  <a:srgbClr val="87CBD8"/>
                </a:solidFill>
                <a:ea typeface="Arial"/>
                <a:cs typeface="Arial"/>
              </a:rPr>
              <a:t>Purpose of the document</a:t>
            </a:r>
          </a:p>
          <a:p>
            <a:pPr marL="342900" indent="-342900" defTabSz="914400">
              <a:buFont typeface="Wingdings" pitchFamily="2" charset="2"/>
              <a:buChar char="§"/>
            </a:pPr>
            <a:r>
              <a:rPr lang="en-US" sz="2000" b="1" dirty="0">
                <a:solidFill>
                  <a:srgbClr val="87CBD8"/>
                </a:solidFill>
                <a:ea typeface="Arial"/>
                <a:cs typeface="Arial"/>
              </a:rPr>
              <a:t>Functional analysis</a:t>
            </a:r>
          </a:p>
          <a:p>
            <a:pPr marL="342900" indent="-342900" defTabSz="914400">
              <a:buFont typeface="Wingdings" pitchFamily="2" charset="2"/>
              <a:buChar char="§"/>
            </a:pPr>
            <a:r>
              <a:rPr lang="en-US" sz="2000" b="1" dirty="0">
                <a:solidFill>
                  <a:srgbClr val="87CBD8"/>
                </a:solidFill>
                <a:ea typeface="Arial"/>
                <a:cs typeface="Arial"/>
              </a:rPr>
              <a:t>Graphic Representation of Architecture</a:t>
            </a:r>
          </a:p>
          <a:p>
            <a:pPr marL="342900" indent="-342900" defTabSz="914400">
              <a:buFont typeface="Wingdings" pitchFamily="2" charset="2"/>
              <a:buChar char="§"/>
            </a:pPr>
            <a:r>
              <a:rPr lang="en-US" sz="2000" b="1" dirty="0">
                <a:solidFill>
                  <a:srgbClr val="87CBD8"/>
                </a:solidFill>
                <a:ea typeface="Arial"/>
                <a:cs typeface="Arial"/>
              </a:rPr>
              <a:t>General services</a:t>
            </a:r>
          </a:p>
          <a:p>
            <a:pPr marL="342900" indent="-342900" defTabSz="914400">
              <a:buFont typeface="Wingdings" pitchFamily="2" charset="2"/>
              <a:buChar char="§"/>
            </a:pPr>
            <a:r>
              <a:rPr lang="en-US" sz="2000" b="1" dirty="0">
                <a:solidFill>
                  <a:srgbClr val="87CBD8"/>
                </a:solidFill>
                <a:ea typeface="Arial"/>
                <a:cs typeface="Arial"/>
              </a:rPr>
              <a:t>References and Annexes</a:t>
            </a:r>
            <a:endParaRPr lang="en-US" sz="2000" b="1" dirty="0">
              <a:solidFill>
                <a:srgbClr val="87CBD8"/>
              </a:solidFill>
              <a:latin typeface="Arial"/>
              <a:ea typeface="Arial"/>
              <a:cs typeface="Arial"/>
            </a:endParaRPr>
          </a:p>
        </p:txBody>
      </p:sp>
    </p:spTree>
    <p:extLst>
      <p:ext uri="{BB962C8B-B14F-4D97-AF65-F5344CB8AC3E}">
        <p14:creationId xmlns:p14="http://schemas.microsoft.com/office/powerpoint/2010/main" val="327863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8" y="237462"/>
            <a:ext cx="24371729"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Definición del documento</a:t>
            </a:r>
          </a:p>
        </p:txBody>
      </p:sp>
      <p:sp>
        <p:nvSpPr>
          <p:cNvPr id="88" name="Rectangle 3"/>
          <p:cNvSpPr txBox="1"/>
          <p:nvPr/>
        </p:nvSpPr>
        <p:spPr>
          <a:xfrm>
            <a:off x="505391" y="655855"/>
            <a:ext cx="446684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Purpose</a:t>
            </a:r>
            <a:endParaRPr kumimoji="0" lang="en-US" sz="1800" b="1" i="0" u="none" strike="noStrike" kern="1200" cap="none" spc="0" normalizeH="0" baseline="0" dirty="0">
              <a:ln>
                <a:noFill/>
              </a:ln>
              <a:solidFill>
                <a:srgbClr val="73C4EF"/>
              </a:solidFill>
              <a:effectLst/>
              <a:uLnTx/>
              <a:uFillTx/>
              <a:sym typeface="Arial"/>
            </a:endParaRPr>
          </a:p>
        </p:txBody>
      </p:sp>
      <p:sp>
        <p:nvSpPr>
          <p:cNvPr id="4" name="Rectangle 3">
            <a:extLst>
              <a:ext uri="{FF2B5EF4-FFF2-40B4-BE49-F238E27FC236}">
                <a16:creationId xmlns:a16="http://schemas.microsoft.com/office/drawing/2014/main" id="{834353EA-2C10-D644-8AF2-3956F5EE1932}"/>
              </a:ext>
            </a:extLst>
          </p:cNvPr>
          <p:cNvSpPr/>
          <p:nvPr/>
        </p:nvSpPr>
        <p:spPr>
          <a:xfrm>
            <a:off x="505394" y="1167880"/>
            <a:ext cx="11155776" cy="2031325"/>
          </a:xfrm>
          <a:prstGeom prst="rect">
            <a:avLst/>
          </a:prstGeom>
        </p:spPr>
        <p:txBody>
          <a:bodyPr wrap="square">
            <a:spAutoFit/>
          </a:bodyPr>
          <a:lstStyle/>
          <a:p>
            <a:r>
              <a:rPr lang="en-US" sz="1400" dirty="0">
                <a:solidFill>
                  <a:srgbClr val="0067B7"/>
                </a:solidFill>
              </a:rPr>
              <a:t>The purpose of this document is to graphically represent the proposed technical solution of Event Hub.</a:t>
            </a:r>
          </a:p>
          <a:p>
            <a:endParaRPr lang="en-US" sz="1400" dirty="0">
              <a:solidFill>
                <a:srgbClr val="0067B7"/>
              </a:solidFill>
            </a:endParaRPr>
          </a:p>
          <a:p>
            <a:r>
              <a:rPr lang="en-US" sz="1400" dirty="0">
                <a:solidFill>
                  <a:srgbClr val="0067B7"/>
                </a:solidFill>
              </a:rPr>
              <a:t>The principles of architecture that are served:</a:t>
            </a:r>
          </a:p>
          <a:p>
            <a:endParaRPr lang="en-US" sz="1400" dirty="0">
              <a:solidFill>
                <a:srgbClr val="0067B7"/>
              </a:solidFill>
            </a:endParaRPr>
          </a:p>
          <a:p>
            <a:pPr marL="285750" indent="-285750">
              <a:buFont typeface="Arial" panose="020B0604020202020204" pitchFamily="34" charset="0"/>
              <a:buChar char="•"/>
            </a:pPr>
            <a:r>
              <a:rPr lang="en-US" sz="1400" dirty="0">
                <a:solidFill>
                  <a:srgbClr val="0067B7"/>
                </a:solidFill>
              </a:rPr>
              <a:t>Separation of responsibilities at the component level, without losing the essence of an Even Hub that is the integration with the dispersed systems, in order to obtain the latest events (data), generate transformations that give value to business in near real time.</a:t>
            </a:r>
          </a:p>
          <a:p>
            <a:pPr marL="285750" indent="-285750">
              <a:buFont typeface="Arial" panose="020B0604020202020204" pitchFamily="34" charset="0"/>
              <a:buChar char="•"/>
            </a:pPr>
            <a:r>
              <a:rPr lang="en-US" sz="1400" dirty="0">
                <a:solidFill>
                  <a:srgbClr val="0067B7"/>
                </a:solidFill>
              </a:rPr>
              <a:t>Build real-time data pipes and transmission applications. Integrate data from multiple sources and locations into a single central event transmission platform of </a:t>
            </a:r>
            <a:r>
              <a:rPr lang="en-US" sz="1400" dirty="0" err="1">
                <a:solidFill>
                  <a:srgbClr val="0067B7"/>
                </a:solidFill>
              </a:rPr>
              <a:t>Citibanamex</a:t>
            </a:r>
            <a:r>
              <a:rPr lang="en-US" sz="1400" dirty="0">
                <a:solidFill>
                  <a:srgbClr val="0067B7"/>
                </a:solidFill>
              </a:rPr>
              <a:t>.</a:t>
            </a:r>
          </a:p>
          <a:p>
            <a:pPr marL="285750" indent="-285750">
              <a:buFont typeface="Arial" panose="020B0604020202020204" pitchFamily="34" charset="0"/>
              <a:buChar char="•"/>
            </a:pPr>
            <a:r>
              <a:rPr lang="en-US" sz="1400" dirty="0">
                <a:solidFill>
                  <a:srgbClr val="0067B7"/>
                </a:solidFill>
              </a:rPr>
              <a:t>Simplify the connection of data sources to Kafka, and generate a common component.</a:t>
            </a:r>
          </a:p>
        </p:txBody>
      </p:sp>
      <p:sp>
        <p:nvSpPr>
          <p:cNvPr id="6" name="Rectangle 3">
            <a:extLst>
              <a:ext uri="{FF2B5EF4-FFF2-40B4-BE49-F238E27FC236}">
                <a16:creationId xmlns:a16="http://schemas.microsoft.com/office/drawing/2014/main" id="{5AD34433-A7E7-E043-B4AC-361A08F95A84}"/>
              </a:ext>
            </a:extLst>
          </p:cNvPr>
          <p:cNvSpPr txBox="1"/>
          <p:nvPr/>
        </p:nvSpPr>
        <p:spPr>
          <a:xfrm>
            <a:off x="505391" y="3655904"/>
            <a:ext cx="446684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Scope</a:t>
            </a:r>
            <a:endParaRPr kumimoji="0" lang="en-US" sz="1800" b="1" i="0" u="none" strike="noStrike" kern="1200" cap="none" spc="0" normalizeH="0" baseline="0" dirty="0">
              <a:ln>
                <a:noFill/>
              </a:ln>
              <a:solidFill>
                <a:srgbClr val="73C4EF"/>
              </a:solidFill>
              <a:effectLst/>
              <a:uLnTx/>
              <a:uFillTx/>
              <a:sym typeface="Arial"/>
            </a:endParaRPr>
          </a:p>
        </p:txBody>
      </p:sp>
      <p:sp>
        <p:nvSpPr>
          <p:cNvPr id="7" name="Rectangle 6">
            <a:extLst>
              <a:ext uri="{FF2B5EF4-FFF2-40B4-BE49-F238E27FC236}">
                <a16:creationId xmlns:a16="http://schemas.microsoft.com/office/drawing/2014/main" id="{551B0547-8759-6344-A5FC-E84CBF62CD13}"/>
              </a:ext>
            </a:extLst>
          </p:cNvPr>
          <p:cNvSpPr/>
          <p:nvPr/>
        </p:nvSpPr>
        <p:spPr>
          <a:xfrm>
            <a:off x="505394" y="4167929"/>
            <a:ext cx="11155776" cy="307777"/>
          </a:xfrm>
          <a:prstGeom prst="rect">
            <a:avLst/>
          </a:prstGeom>
        </p:spPr>
        <p:txBody>
          <a:bodyPr wrap="square">
            <a:spAutoFit/>
          </a:bodyPr>
          <a:lstStyle/>
          <a:p>
            <a:r>
              <a:rPr lang="en-US" sz="1400" dirty="0">
                <a:solidFill>
                  <a:srgbClr val="0067B7"/>
                </a:solidFill>
              </a:rPr>
              <a:t>Define a common structure to multiple sources, projecting a solution as a service</a:t>
            </a:r>
            <a:endParaRPr lang="es-MX" sz="1400" dirty="0">
              <a:solidFill>
                <a:srgbClr val="0067B7"/>
              </a:solidFill>
            </a:endParaRPr>
          </a:p>
        </p:txBody>
      </p:sp>
    </p:spTree>
    <p:extLst>
      <p:ext uri="{BB962C8B-B14F-4D97-AF65-F5344CB8AC3E}">
        <p14:creationId xmlns:p14="http://schemas.microsoft.com/office/powerpoint/2010/main" val="289517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Model Use Case Event Hub</a:t>
            </a:r>
          </a:p>
        </p:txBody>
      </p:sp>
      <p:sp>
        <p:nvSpPr>
          <p:cNvPr id="73" name="Google Shape;61;p12">
            <a:extLst>
              <a:ext uri="{FF2B5EF4-FFF2-40B4-BE49-F238E27FC236}">
                <a16:creationId xmlns:a16="http://schemas.microsoft.com/office/drawing/2014/main" id="{A7430729-7078-0249-A940-5CF85A334411}"/>
              </a:ext>
            </a:extLst>
          </p:cNvPr>
          <p:cNvSpPr txBox="1">
            <a:spLocks/>
          </p:cNvSpPr>
          <p:nvPr/>
        </p:nvSpPr>
        <p:spPr>
          <a:xfrm>
            <a:off x="9284563" y="2270641"/>
            <a:ext cx="2757757" cy="276769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The following diagram describes the objectives of the users, the interactions between the users and the system, and the required behavior of the system to satisfy the functionalities. </a:t>
            </a:r>
          </a:p>
          <a:p>
            <a:pPr algn="l">
              <a:spcBef>
                <a:spcPts val="0"/>
              </a:spcBef>
            </a:pPr>
            <a:endPar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CU-01 Create Event</a:t>
            </a: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CU-02 Import data</a:t>
            </a: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CU-03 Produce Message</a:t>
            </a: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CU-04 Process data with Stream</a:t>
            </a: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CU-05 Process data with KSQL</a:t>
            </a: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CU-06 Create Consumer Process</a:t>
            </a: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9" name="Right Brace 8">
            <a:extLst>
              <a:ext uri="{FF2B5EF4-FFF2-40B4-BE49-F238E27FC236}">
                <a16:creationId xmlns:a16="http://schemas.microsoft.com/office/drawing/2014/main" id="{B285E132-E321-C547-AD21-5360B886B0A7}"/>
              </a:ext>
            </a:extLst>
          </p:cNvPr>
          <p:cNvSpPr/>
          <p:nvPr/>
        </p:nvSpPr>
        <p:spPr>
          <a:xfrm>
            <a:off x="8437897" y="1110343"/>
            <a:ext cx="576072" cy="5110089"/>
          </a:xfrm>
          <a:prstGeom prst="rightBrace">
            <a:avLst>
              <a:gd name="adj1" fmla="val 8333"/>
              <a:gd name="adj2" fmla="val 51497"/>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E21EC529-31A0-B344-B058-DF37C792580D}"/>
              </a:ext>
            </a:extLst>
          </p:cNvPr>
          <p:cNvPicPr>
            <a:picLocks noChangeAspect="1"/>
          </p:cNvPicPr>
          <p:nvPr/>
        </p:nvPicPr>
        <p:blipFill>
          <a:blip r:embed="rId2"/>
          <a:stretch>
            <a:fillRect/>
          </a:stretch>
        </p:blipFill>
        <p:spPr>
          <a:xfrm>
            <a:off x="404809" y="1110343"/>
            <a:ext cx="7834839" cy="5110089"/>
          </a:xfrm>
          <a:prstGeom prst="rect">
            <a:avLst/>
          </a:prstGeom>
        </p:spPr>
      </p:pic>
    </p:spTree>
    <p:extLst>
      <p:ext uri="{BB962C8B-B14F-4D97-AF65-F5344CB8AC3E}">
        <p14:creationId xmlns:p14="http://schemas.microsoft.com/office/powerpoint/2010/main" val="401718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DA50EB-9EC7-E04E-9009-5AF90C2DABF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Use Case 01 Create Event</a:t>
            </a:r>
          </a:p>
        </p:txBody>
      </p:sp>
      <p:sp>
        <p:nvSpPr>
          <p:cNvPr id="73" name="Google Shape;61;p12">
            <a:extLst>
              <a:ext uri="{FF2B5EF4-FFF2-40B4-BE49-F238E27FC236}">
                <a16:creationId xmlns:a16="http://schemas.microsoft.com/office/drawing/2014/main" id="{A7430729-7078-0249-A940-5CF85A334411}"/>
              </a:ext>
            </a:extLst>
          </p:cNvPr>
          <p:cNvSpPr txBox="1">
            <a:spLocks/>
          </p:cNvSpPr>
          <p:nvPr/>
        </p:nvSpPr>
        <p:spPr>
          <a:xfrm>
            <a:off x="9050303" y="2055570"/>
            <a:ext cx="2445011" cy="1455072"/>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CU-01 Create Event – Description</a:t>
            </a: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p:txBody>
      </p:sp>
      <p:sp>
        <p:nvSpPr>
          <p:cNvPr id="12" name="Oval 11">
            <a:extLst>
              <a:ext uri="{FF2B5EF4-FFF2-40B4-BE49-F238E27FC236}">
                <a16:creationId xmlns:a16="http://schemas.microsoft.com/office/drawing/2014/main" id="{6DB2188B-B5B9-1C40-B664-10C3291BCDE7}"/>
              </a:ext>
            </a:extLst>
          </p:cNvPr>
          <p:cNvSpPr/>
          <p:nvPr/>
        </p:nvSpPr>
        <p:spPr>
          <a:xfrm>
            <a:off x="3916052" y="2724727"/>
            <a:ext cx="1431801" cy="751871"/>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 name="Oval 9">
            <a:extLst>
              <a:ext uri="{FF2B5EF4-FFF2-40B4-BE49-F238E27FC236}">
                <a16:creationId xmlns:a16="http://schemas.microsoft.com/office/drawing/2014/main" id="{89096ABB-5EC0-3541-957E-B3F5373D0EFB}"/>
              </a:ext>
            </a:extLst>
          </p:cNvPr>
          <p:cNvSpPr/>
          <p:nvPr/>
        </p:nvSpPr>
        <p:spPr>
          <a:xfrm>
            <a:off x="5629399" y="157480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 name="Oval 12">
            <a:extLst>
              <a:ext uri="{FF2B5EF4-FFF2-40B4-BE49-F238E27FC236}">
                <a16:creationId xmlns:a16="http://schemas.microsoft.com/office/drawing/2014/main" id="{6AAF2E48-8943-2E41-861A-FBE37E91EA2D}"/>
              </a:ext>
            </a:extLst>
          </p:cNvPr>
          <p:cNvSpPr/>
          <p:nvPr/>
        </p:nvSpPr>
        <p:spPr>
          <a:xfrm>
            <a:off x="5698672" y="3698193"/>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4" name="Oval 13">
            <a:extLst>
              <a:ext uri="{FF2B5EF4-FFF2-40B4-BE49-F238E27FC236}">
                <a16:creationId xmlns:a16="http://schemas.microsoft.com/office/drawing/2014/main" id="{8D546B8D-03E7-FB42-BFE4-678B9F9E6538}"/>
              </a:ext>
            </a:extLst>
          </p:cNvPr>
          <p:cNvSpPr/>
          <p:nvPr/>
        </p:nvSpPr>
        <p:spPr>
          <a:xfrm>
            <a:off x="2087253" y="3744374"/>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2A154E3F-4471-6F4A-9EC9-6960E6E41548}"/>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 name="Oval 15">
            <a:extLst>
              <a:ext uri="{FF2B5EF4-FFF2-40B4-BE49-F238E27FC236}">
                <a16:creationId xmlns:a16="http://schemas.microsoft.com/office/drawing/2014/main" id="{2BCC4D0B-FC63-BF4B-AFEE-F5B92F6FEA86}"/>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1125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Use Case 02 Import data</a:t>
            </a:r>
          </a:p>
        </p:txBody>
      </p:sp>
      <p:sp>
        <p:nvSpPr>
          <p:cNvPr id="9" name="Google Shape;61;p12">
            <a:extLst>
              <a:ext uri="{FF2B5EF4-FFF2-40B4-BE49-F238E27FC236}">
                <a16:creationId xmlns:a16="http://schemas.microsoft.com/office/drawing/2014/main" id="{1389BB33-5B4C-8D45-A443-38D22F353333}"/>
              </a:ext>
            </a:extLst>
          </p:cNvPr>
          <p:cNvSpPr txBox="1">
            <a:spLocks/>
          </p:cNvSpPr>
          <p:nvPr/>
        </p:nvSpPr>
        <p:spPr>
          <a:xfrm>
            <a:off x="9050303" y="2055570"/>
            <a:ext cx="2445011" cy="1455072"/>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CU-03 Create Event – Description</a:t>
            </a: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l">
              <a:spcBef>
                <a:spcPts val="0"/>
              </a:spcBef>
            </a:pP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p:txBody>
      </p:sp>
      <p:pic>
        <p:nvPicPr>
          <p:cNvPr id="8" name="Picture 7">
            <a:extLst>
              <a:ext uri="{FF2B5EF4-FFF2-40B4-BE49-F238E27FC236}">
                <a16:creationId xmlns:a16="http://schemas.microsoft.com/office/drawing/2014/main" id="{9B921380-A63B-964D-A66E-D2D0E563841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10" name="Oval 9">
            <a:extLst>
              <a:ext uri="{FF2B5EF4-FFF2-40B4-BE49-F238E27FC236}">
                <a16:creationId xmlns:a16="http://schemas.microsoft.com/office/drawing/2014/main" id="{E2E24CF6-8E26-4E49-8BE0-0923DE24A47D}"/>
              </a:ext>
            </a:extLst>
          </p:cNvPr>
          <p:cNvSpPr/>
          <p:nvPr/>
        </p:nvSpPr>
        <p:spPr>
          <a:xfrm>
            <a:off x="3916052" y="2724727"/>
            <a:ext cx="1431801" cy="751871"/>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2" name="Oval 11">
            <a:extLst>
              <a:ext uri="{FF2B5EF4-FFF2-40B4-BE49-F238E27FC236}">
                <a16:creationId xmlns:a16="http://schemas.microsoft.com/office/drawing/2014/main" id="{C594E518-ED26-5640-9EBE-93C1A771A267}"/>
              </a:ext>
            </a:extLst>
          </p:cNvPr>
          <p:cNvSpPr/>
          <p:nvPr/>
        </p:nvSpPr>
        <p:spPr>
          <a:xfrm>
            <a:off x="2424379" y="1593273"/>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1C291B80-D448-A948-8F8E-799E3FD62BA5}"/>
              </a:ext>
            </a:extLst>
          </p:cNvPr>
          <p:cNvSpPr/>
          <p:nvPr/>
        </p:nvSpPr>
        <p:spPr>
          <a:xfrm>
            <a:off x="5698672" y="3698193"/>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 name="Oval 15">
            <a:extLst>
              <a:ext uri="{FF2B5EF4-FFF2-40B4-BE49-F238E27FC236}">
                <a16:creationId xmlns:a16="http://schemas.microsoft.com/office/drawing/2014/main" id="{7CF311A1-D7AB-5644-A505-5DEDC1AA32AA}"/>
              </a:ext>
            </a:extLst>
          </p:cNvPr>
          <p:cNvSpPr/>
          <p:nvPr/>
        </p:nvSpPr>
        <p:spPr>
          <a:xfrm>
            <a:off x="2087253" y="3744374"/>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7" name="Oval 16">
            <a:extLst>
              <a:ext uri="{FF2B5EF4-FFF2-40B4-BE49-F238E27FC236}">
                <a16:creationId xmlns:a16="http://schemas.microsoft.com/office/drawing/2014/main" id="{C27765C5-FEA8-BD4B-8A61-B55948BC5F4D}"/>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Oval 17">
            <a:extLst>
              <a:ext uri="{FF2B5EF4-FFF2-40B4-BE49-F238E27FC236}">
                <a16:creationId xmlns:a16="http://schemas.microsoft.com/office/drawing/2014/main" id="{39F060DA-4A01-B042-B5A4-3ED03FC9BDFB}"/>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794982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Use Case 03 Create Produce Message</a:t>
            </a:r>
          </a:p>
        </p:txBody>
      </p:sp>
      <p:sp>
        <p:nvSpPr>
          <p:cNvPr id="7" name="Google Shape;61;p12">
            <a:extLst>
              <a:ext uri="{FF2B5EF4-FFF2-40B4-BE49-F238E27FC236}">
                <a16:creationId xmlns:a16="http://schemas.microsoft.com/office/drawing/2014/main" id="{F457AFF7-F434-EA47-AB8F-11889A45E5F8}"/>
              </a:ext>
            </a:extLst>
          </p:cNvPr>
          <p:cNvSpPr txBox="1">
            <a:spLocks/>
          </p:cNvSpPr>
          <p:nvPr/>
        </p:nvSpPr>
        <p:spPr>
          <a:xfrm>
            <a:off x="9046122" y="2463066"/>
            <a:ext cx="2889381" cy="2095152"/>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CU-03 Produce Message - The producer creates new messages. The producer will direct the messages to specific partitions. This is done using the message key and a </a:t>
            </a:r>
            <a:r>
              <a:rPr lang="en-US" sz="11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partitioner</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 that will generate a hash of the key and assign it to a specific partition. This ensures that all messages produced with a given key will be written to the same partition.</a:t>
            </a: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pic>
        <p:nvPicPr>
          <p:cNvPr id="8" name="Picture 7">
            <a:extLst>
              <a:ext uri="{FF2B5EF4-FFF2-40B4-BE49-F238E27FC236}">
                <a16:creationId xmlns:a16="http://schemas.microsoft.com/office/drawing/2014/main" id="{DC96D5FD-590D-0449-A769-5C7816895B9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10" name="Oval 9">
            <a:extLst>
              <a:ext uri="{FF2B5EF4-FFF2-40B4-BE49-F238E27FC236}">
                <a16:creationId xmlns:a16="http://schemas.microsoft.com/office/drawing/2014/main" id="{EFDF2B33-AA23-0344-9AEE-8F48478AD1B8}"/>
              </a:ext>
            </a:extLst>
          </p:cNvPr>
          <p:cNvSpPr/>
          <p:nvPr/>
        </p:nvSpPr>
        <p:spPr>
          <a:xfrm>
            <a:off x="5629399" y="157480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 name="Oval 10">
            <a:extLst>
              <a:ext uri="{FF2B5EF4-FFF2-40B4-BE49-F238E27FC236}">
                <a16:creationId xmlns:a16="http://schemas.microsoft.com/office/drawing/2014/main" id="{F6E08EB0-23B2-0B4F-B5BA-9F57F23DD9B3}"/>
              </a:ext>
            </a:extLst>
          </p:cNvPr>
          <p:cNvSpPr/>
          <p:nvPr/>
        </p:nvSpPr>
        <p:spPr>
          <a:xfrm>
            <a:off x="5698672" y="3698193"/>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 name="Oval 12">
            <a:extLst>
              <a:ext uri="{FF2B5EF4-FFF2-40B4-BE49-F238E27FC236}">
                <a16:creationId xmlns:a16="http://schemas.microsoft.com/office/drawing/2014/main" id="{FCA5766C-1394-8D40-A6F9-8BF94AC0CA60}"/>
              </a:ext>
            </a:extLst>
          </p:cNvPr>
          <p:cNvSpPr/>
          <p:nvPr/>
        </p:nvSpPr>
        <p:spPr>
          <a:xfrm>
            <a:off x="2087253" y="3744374"/>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9E66A7DE-F655-144F-91C3-E5247D0E8338}"/>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7" name="Oval 16">
            <a:extLst>
              <a:ext uri="{FF2B5EF4-FFF2-40B4-BE49-F238E27FC236}">
                <a16:creationId xmlns:a16="http://schemas.microsoft.com/office/drawing/2014/main" id="{E636F599-1CF6-764E-A8A8-7E688CD1AE9E}"/>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Oval 17">
            <a:extLst>
              <a:ext uri="{FF2B5EF4-FFF2-40B4-BE49-F238E27FC236}">
                <a16:creationId xmlns:a16="http://schemas.microsoft.com/office/drawing/2014/main" id="{C1455A2D-72BC-1F44-9160-A7A1DB319E89}"/>
              </a:ext>
            </a:extLst>
          </p:cNvPr>
          <p:cNvSpPr/>
          <p:nvPr/>
        </p:nvSpPr>
        <p:spPr>
          <a:xfrm>
            <a:off x="2396671" y="1630217"/>
            <a:ext cx="1214748" cy="604981"/>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48292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D58C5-F5FE-3F40-BD80-47732577C685}"/>
              </a:ext>
            </a:extLst>
          </p:cNvPr>
          <p:cNvPicPr>
            <a:picLocks noChangeAspect="1"/>
          </p:cNvPicPr>
          <p:nvPr/>
        </p:nvPicPr>
        <p:blipFill>
          <a:blip r:embed="rId2"/>
          <a:stretch>
            <a:fillRect/>
          </a:stretch>
        </p:blipFill>
        <p:spPr>
          <a:xfrm>
            <a:off x="396334" y="1247984"/>
            <a:ext cx="8234680" cy="4887640"/>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Flow of Use Case Produce Message</a:t>
            </a:r>
          </a:p>
        </p:txBody>
      </p:sp>
      <p:sp>
        <p:nvSpPr>
          <p:cNvPr id="8" name="Google Shape;61;p12">
            <a:extLst>
              <a:ext uri="{FF2B5EF4-FFF2-40B4-BE49-F238E27FC236}">
                <a16:creationId xmlns:a16="http://schemas.microsoft.com/office/drawing/2014/main" id="{3E91B005-8779-3D49-9CA7-D0D6B9D49FB1}"/>
              </a:ext>
            </a:extLst>
          </p:cNvPr>
          <p:cNvSpPr txBox="1">
            <a:spLocks/>
          </p:cNvSpPr>
          <p:nvPr/>
        </p:nvSpPr>
        <p:spPr>
          <a:xfrm>
            <a:off x="10497385" y="3338994"/>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Describe the logic of the steps in a Produce Message use case process.</a:t>
            </a: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p:txBody>
      </p:sp>
      <p:sp>
        <p:nvSpPr>
          <p:cNvPr id="10" name="Right Brace 9">
            <a:extLst>
              <a:ext uri="{FF2B5EF4-FFF2-40B4-BE49-F238E27FC236}">
                <a16:creationId xmlns:a16="http://schemas.microsoft.com/office/drawing/2014/main" id="{06AF26D4-B62B-3042-B266-6E5D7D65841F}"/>
              </a:ext>
            </a:extLst>
          </p:cNvPr>
          <p:cNvSpPr/>
          <p:nvPr/>
        </p:nvSpPr>
        <p:spPr>
          <a:xfrm>
            <a:off x="9920380" y="1317830"/>
            <a:ext cx="576072" cy="4726350"/>
          </a:xfrm>
          <a:prstGeom prst="rightBrace">
            <a:avLst>
              <a:gd name="adj1" fmla="val 8333"/>
              <a:gd name="adj2" fmla="val 51497"/>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5BF75C2F-E80B-0B46-B9C8-CCA297AA8524}"/>
              </a:ext>
            </a:extLst>
          </p:cNvPr>
          <p:cNvSpPr/>
          <p:nvPr/>
        </p:nvSpPr>
        <p:spPr>
          <a:xfrm>
            <a:off x="8226664" y="4017195"/>
            <a:ext cx="503433" cy="440076"/>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Google Shape;61;p12">
            <a:extLst>
              <a:ext uri="{FF2B5EF4-FFF2-40B4-BE49-F238E27FC236}">
                <a16:creationId xmlns:a16="http://schemas.microsoft.com/office/drawing/2014/main" id="{2A671CF8-4D03-2642-9E46-590B643D49FF}"/>
              </a:ext>
            </a:extLst>
          </p:cNvPr>
          <p:cNvSpPr txBox="1">
            <a:spLocks/>
          </p:cNvSpPr>
          <p:nvPr/>
        </p:nvSpPr>
        <p:spPr>
          <a:xfrm>
            <a:off x="8687195" y="3797959"/>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A call is made to the flow of Stream processing.</a:t>
            </a:r>
            <a:endPar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p:txBody>
      </p:sp>
      <p:cxnSp>
        <p:nvCxnSpPr>
          <p:cNvPr id="12" name="Straight Arrow Connector 11">
            <a:extLst>
              <a:ext uri="{FF2B5EF4-FFF2-40B4-BE49-F238E27FC236}">
                <a16:creationId xmlns:a16="http://schemas.microsoft.com/office/drawing/2014/main" id="{B26AF9CE-FDCA-924B-89A8-7B3D9780F2E1}"/>
              </a:ext>
            </a:extLst>
          </p:cNvPr>
          <p:cNvCxnSpPr>
            <a:cxnSpLocks/>
          </p:cNvCxnSpPr>
          <p:nvPr/>
        </p:nvCxnSpPr>
        <p:spPr>
          <a:xfrm>
            <a:off x="7448765" y="4017194"/>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ACD813-90BF-D44E-A603-95831CFD3E4A}"/>
              </a:ext>
            </a:extLst>
          </p:cNvPr>
          <p:cNvCxnSpPr>
            <a:cxnSpLocks/>
          </p:cNvCxnSpPr>
          <p:nvPr/>
        </p:nvCxnSpPr>
        <p:spPr>
          <a:xfrm>
            <a:off x="7448765" y="4457270"/>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821BA8-E5A2-7840-A1FD-0202B7E028DC}"/>
              </a:ext>
            </a:extLst>
          </p:cNvPr>
          <p:cNvCxnSpPr>
            <a:cxnSpLocks/>
          </p:cNvCxnSpPr>
          <p:nvPr/>
        </p:nvCxnSpPr>
        <p:spPr>
          <a:xfrm>
            <a:off x="8528710" y="131783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4CD2E5-76B9-3544-A5D3-44CB4E0C5219}"/>
              </a:ext>
            </a:extLst>
          </p:cNvPr>
          <p:cNvCxnSpPr>
            <a:cxnSpLocks/>
          </p:cNvCxnSpPr>
          <p:nvPr/>
        </p:nvCxnSpPr>
        <p:spPr>
          <a:xfrm>
            <a:off x="8498230" y="604418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212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59979982-5A80-4893-AE82-91CBA89539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91521</TotalTime>
  <Words>2679</Words>
  <Application>Microsoft Macintosh PowerPoint</Application>
  <PresentationFormat>Widescreen</PresentationFormat>
  <Paragraphs>1050</Paragraphs>
  <Slides>24</Slides>
  <Notes>0</Notes>
  <HiddenSlides>0</HiddenSlides>
  <MMClips>0</MMClips>
  <ScaleCrop>false</ScaleCrop>
  <HeadingPairs>
    <vt:vector size="8" baseType="variant">
      <vt:variant>
        <vt:lpstr>Fonts Used</vt:lpstr>
      </vt:variant>
      <vt:variant>
        <vt:i4>10</vt:i4>
      </vt:variant>
      <vt:variant>
        <vt:lpstr>Theme</vt:lpstr>
      </vt:variant>
      <vt:variant>
        <vt:i4>24</vt:i4>
      </vt:variant>
      <vt:variant>
        <vt:lpstr>Embedded OLE Servers</vt:lpstr>
      </vt:variant>
      <vt:variant>
        <vt:i4>1</vt:i4>
      </vt:variant>
      <vt:variant>
        <vt:lpstr>Slide Titles</vt:lpstr>
      </vt:variant>
      <vt:variant>
        <vt:i4>24</vt:i4>
      </vt:variant>
    </vt:vector>
  </HeadingPairs>
  <TitlesOfParts>
    <vt:vector size="59" baseType="lpstr">
      <vt:lpstr>Nanum Brush Script</vt:lpstr>
      <vt:lpstr>Nanum Pen Script</vt:lpstr>
      <vt:lpstr>Arial</vt:lpstr>
      <vt:lpstr>Calibri</vt:lpstr>
      <vt:lpstr>Comic Sans MS</vt:lpstr>
      <vt:lpstr>Courier New</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3111</cp:revision>
  <cp:lastPrinted>2019-07-10T17:47:37Z</cp:lastPrinted>
  <dcterms:created xsi:type="dcterms:W3CDTF">2017-07-20T18:35:30Z</dcterms:created>
  <dcterms:modified xsi:type="dcterms:W3CDTF">2019-08-03T00:56:11Z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